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74" r:id="rId2"/>
  </p:sldMasterIdLst>
  <p:notesMasterIdLst>
    <p:notesMasterId r:id="rId19"/>
  </p:notesMasterIdLst>
  <p:handoutMasterIdLst>
    <p:handoutMasterId r:id="rId20"/>
  </p:handoutMasterIdLst>
  <p:sldIdLst>
    <p:sldId id="616" r:id="rId3"/>
    <p:sldId id="591" r:id="rId4"/>
    <p:sldId id="654" r:id="rId5"/>
    <p:sldId id="618" r:id="rId6"/>
    <p:sldId id="602" r:id="rId7"/>
    <p:sldId id="660" r:id="rId8"/>
    <p:sldId id="604" r:id="rId9"/>
    <p:sldId id="661" r:id="rId10"/>
    <p:sldId id="667" r:id="rId11"/>
    <p:sldId id="665" r:id="rId12"/>
    <p:sldId id="662" r:id="rId13"/>
    <p:sldId id="669" r:id="rId14"/>
    <p:sldId id="670" r:id="rId15"/>
    <p:sldId id="663" r:id="rId16"/>
    <p:sldId id="668" r:id="rId17"/>
    <p:sldId id="65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893"/>
    <a:srgbClr val="004563"/>
    <a:srgbClr val="99C5C8"/>
    <a:srgbClr val="C3C4C5"/>
    <a:srgbClr val="FF1821"/>
    <a:srgbClr val="103184"/>
    <a:srgbClr val="4977B6"/>
    <a:srgbClr val="B2C7D0"/>
    <a:srgbClr val="AA7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6239" autoAdjust="0"/>
  </p:normalViewPr>
  <p:slideViewPr>
    <p:cSldViewPr snapToGrid="0" showGuides="1">
      <p:cViewPr>
        <p:scale>
          <a:sx n="100" d="100"/>
          <a:sy n="100" d="100"/>
        </p:scale>
        <p:origin x="-1312" y="-176"/>
      </p:cViewPr>
      <p:guideLst>
        <p:guide orient="horz" pos="2158"/>
        <p:guide orient="horz" pos="4226"/>
        <p:guide orient="horz" pos="386"/>
        <p:guide orient="horz" pos="989"/>
        <p:guide orient="horz" pos="4082"/>
        <p:guide orient="horz" pos="4246"/>
        <p:guide orient="horz" pos="2326"/>
        <p:guide orient="horz" pos="3805"/>
        <p:guide orient="horz" pos="3648"/>
        <p:guide orient="horz" pos="629"/>
        <p:guide orient="horz" pos="4119"/>
        <p:guide orient="horz" pos="4177"/>
        <p:guide orient="horz" pos="1301"/>
        <p:guide orient="horz" pos="2800"/>
        <p:guide pos="2880"/>
        <p:guide pos="5602"/>
        <p:guide pos="228"/>
        <p:guide pos="5544"/>
        <p:guide pos="464"/>
        <p:guide pos="155"/>
        <p:guide pos="3001"/>
        <p:guide pos="5297"/>
        <p:guide pos="378"/>
        <p:guide pos="27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7110-58D1-4B08-BE59-907D76DEA1EA}" type="datetimeFigureOut">
              <a:rPr lang="fr-FR" smtClean="0">
                <a:latin typeface="Century Gothic" pitchFamily="34" charset="0"/>
              </a:rPr>
              <a:pPr/>
              <a:t>05/10/15</a:t>
            </a:fld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0653-8663-42A7-A389-D0316F5AB622}" type="slidenum">
              <a:rPr lang="fr-FR" smtClean="0">
                <a:latin typeface="Century Gothic" pitchFamily="34" charset="0"/>
              </a:rPr>
              <a:pPr/>
              <a:t>‹Nr.›</a:t>
            </a:fld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FDCDEFE6-5B54-4838-86E6-97123BEF1300}" type="datetimeFigureOut">
              <a:rPr lang="fr-FR" smtClean="0"/>
              <a:pPr/>
              <a:t>05/10/15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903BB967-652B-44E3-AC85-B50B589029DD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0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change the logo in the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go to the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VIEW menu &gt; Master &gt; Slide Master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and replace the existing logo by your entity's logo.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edit the confidentiality level, go to the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INSERT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menu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&gt; Header and 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and fill in the desired level.</a:t>
            </a:r>
            <a:endParaRPr lang="en-US" sz="1000" kern="120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000" b="1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Vector elements can be increased in size without loss of quality.</a:t>
            </a:r>
            <a:endParaRPr lang="en-US" sz="1000" b="1" kern="1200" noProof="0" dirty="0" smtClean="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  <a:p>
            <a:pPr algn="l"/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Bullets are also available as high-definition PNG images that can be integrated in the PowerPoint bullet library (menu for choosing bullets,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“bullets and numbering” button </a:t>
            </a:r>
            <a:r>
              <a:rPr lang="en-US" sz="1000" b="0" i="0" u="none" strike="noStrike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“picture”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button, “import” button, select the bullets folder previously saved on the hard drive).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noProof="0" dirty="0" smtClean="0">
                <a:latin typeface="+mj-lt"/>
              </a:rPr>
              <a:t>RVB values, with the number of the position in the predefined palette, extracted from the AXA guidelines: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latin typeface="+mj-lt"/>
              </a:rPr>
              <a:t>Color 3 (</a:t>
            </a:r>
            <a:r>
              <a:rPr lang="en-US" sz="1000" noProof="0" dirty="0" smtClean="0">
                <a:solidFill>
                  <a:schemeClr val="bg2"/>
                </a:solidFill>
                <a:latin typeface="+mj-lt"/>
              </a:rPr>
              <a:t>grey</a:t>
            </a:r>
            <a:r>
              <a:rPr lang="en-US" sz="1000" noProof="0" dirty="0" smtClean="0">
                <a:latin typeface="+mj-lt"/>
              </a:rPr>
              <a:t>)</a:t>
            </a:r>
            <a:r>
              <a:rPr lang="en-US" sz="1000" baseline="0" noProof="0" dirty="0" smtClean="0">
                <a:latin typeface="+mj-lt"/>
              </a:rPr>
              <a:t> </a:t>
            </a:r>
            <a:r>
              <a:rPr lang="en-US" sz="1000" noProof="0" dirty="0" smtClean="0">
                <a:latin typeface="+mj-lt"/>
              </a:rPr>
              <a:t>= 112/113/115		lightened to 50%</a:t>
            </a:r>
            <a:r>
              <a:rPr lang="en-US" sz="1000" baseline="0" noProof="0" dirty="0" smtClean="0">
                <a:latin typeface="+mj-lt"/>
              </a:rPr>
              <a:t> = 184/184/185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4 (</a:t>
            </a:r>
            <a:r>
              <a:rPr lang="en-US" sz="1000" noProof="0" dirty="0" smtClean="0">
                <a:solidFill>
                  <a:schemeClr val="tx2"/>
                </a:solidFill>
                <a:latin typeface="+mj-lt"/>
              </a:rPr>
              <a:t>dark blue</a:t>
            </a:r>
            <a:r>
              <a:rPr lang="en-US" sz="1000" noProof="0" dirty="0" smtClean="0">
                <a:latin typeface="+mj-lt"/>
              </a:rPr>
              <a:t>)</a:t>
            </a:r>
            <a:r>
              <a:rPr lang="en-US" sz="1000" baseline="0" noProof="0" dirty="0" smtClean="0">
                <a:latin typeface="+mj-lt"/>
              </a:rPr>
              <a:t> </a:t>
            </a:r>
            <a:r>
              <a:rPr lang="en-US" sz="1000" noProof="0" dirty="0" smtClean="0">
                <a:latin typeface="+mj-lt"/>
              </a:rPr>
              <a:t>= 0/69/99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128/162/177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5 (</a:t>
            </a:r>
            <a:r>
              <a:rPr lang="en-US" sz="1000" noProof="0" dirty="0" smtClean="0">
                <a:solidFill>
                  <a:schemeClr val="accent1"/>
                </a:solidFill>
                <a:latin typeface="+mj-lt"/>
              </a:rPr>
              <a:t>medium blue</a:t>
            </a:r>
            <a:r>
              <a:rPr lang="en-US" sz="1000" noProof="0" dirty="0" smtClean="0">
                <a:latin typeface="+mj-lt"/>
              </a:rPr>
              <a:t>)</a:t>
            </a:r>
            <a:r>
              <a:rPr lang="en-US" sz="1000" baseline="0" noProof="0" dirty="0" smtClean="0">
                <a:latin typeface="+mj-lt"/>
              </a:rPr>
              <a:t> </a:t>
            </a:r>
            <a:r>
              <a:rPr lang="en-US" sz="1000" noProof="0" dirty="0" smtClean="0">
                <a:latin typeface="+mj-lt"/>
              </a:rPr>
              <a:t>= 73/119/182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164/187/219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6 (</a:t>
            </a:r>
            <a:r>
              <a:rPr lang="en-US" sz="1000" noProof="0" dirty="0" smtClean="0">
                <a:solidFill>
                  <a:schemeClr val="accent2"/>
                </a:solidFill>
                <a:latin typeface="+mj-lt"/>
              </a:rPr>
              <a:t>sea green</a:t>
            </a:r>
            <a:r>
              <a:rPr lang="en-US" sz="1000" noProof="0" dirty="0" smtClean="0">
                <a:latin typeface="+mj-lt"/>
              </a:rPr>
              <a:t>) = 0/114/122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128/185/189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7 (</a:t>
            </a:r>
            <a:r>
              <a:rPr lang="en-US" sz="1000" noProof="0" dirty="0" smtClean="0">
                <a:solidFill>
                  <a:schemeClr val="accent3"/>
                </a:solidFill>
                <a:latin typeface="+mj-lt"/>
              </a:rPr>
              <a:t>yellow</a:t>
            </a:r>
            <a:r>
              <a:rPr lang="en-US" sz="1000" noProof="0" dirty="0" smtClean="0">
                <a:latin typeface="+mj-lt"/>
              </a:rPr>
              <a:t>) = 250/206/80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253/231/168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8 (</a:t>
            </a:r>
            <a:r>
              <a:rPr lang="en-US" sz="1000" noProof="0" dirty="0" smtClean="0">
                <a:solidFill>
                  <a:schemeClr val="accent4"/>
                </a:solidFill>
                <a:latin typeface="+mj-lt"/>
              </a:rPr>
              <a:t>AXA logo red</a:t>
            </a:r>
            <a:r>
              <a:rPr lang="en-US" sz="1000" noProof="0" dirty="0" smtClean="0">
                <a:latin typeface="+mj-lt"/>
              </a:rPr>
              <a:t>) = 228/10/56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242/133/156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9 (</a:t>
            </a:r>
            <a:r>
              <a:rPr lang="en-US" sz="1000" noProof="0" dirty="0" smtClean="0">
                <a:solidFill>
                  <a:schemeClr val="accent5"/>
                </a:solidFill>
                <a:latin typeface="+mj-lt"/>
              </a:rPr>
              <a:t>violet</a:t>
            </a:r>
            <a:r>
              <a:rPr lang="en-US" sz="1000" noProof="0" dirty="0" smtClean="0">
                <a:latin typeface="+mj-lt"/>
              </a:rPr>
              <a:t>) = 85/0/52	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170/128/154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10 (</a:t>
            </a:r>
            <a:r>
              <a:rPr lang="en-US" sz="1000" noProof="0" dirty="0" smtClean="0">
                <a:solidFill>
                  <a:schemeClr val="accent6"/>
                </a:solidFill>
                <a:latin typeface="+mj-lt"/>
              </a:rPr>
              <a:t>dark blue lightened to 50%</a:t>
            </a:r>
            <a:r>
              <a:rPr lang="en-US" sz="1000" noProof="0" dirty="0" smtClean="0">
                <a:latin typeface="+mj-lt"/>
              </a:rPr>
              <a:t> = 128/162/177</a:t>
            </a:r>
          </a:p>
          <a:p>
            <a:endParaRPr lang="en-US" sz="1000" noProof="0" dirty="0" smtClean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latin typeface="+mj-lt"/>
                <a:cs typeface="Arial" pitchFamily="34" charset="0"/>
              </a:rPr>
              <a:t>The background color can be changed using the slide’s background color</a:t>
            </a:r>
            <a:r>
              <a:rPr lang="en-US" sz="1000" baseline="0" noProof="0" dirty="0" smtClean="0">
                <a:latin typeface="+mj-lt"/>
                <a:cs typeface="Arial" pitchFamily="34" charset="0"/>
              </a:rPr>
              <a:t> commands (preferably using the color palette).</a:t>
            </a:r>
            <a:r>
              <a:rPr lang="en-US" sz="1000" b="0" noProof="0" dirty="0" smtClean="0">
                <a:latin typeface="+mj-lt"/>
              </a:rPr>
              <a:t> Note</a:t>
            </a:r>
            <a:r>
              <a:rPr lang="en-US" sz="1000" b="0" baseline="0" noProof="0" dirty="0" smtClean="0">
                <a:latin typeface="+mj-lt"/>
              </a:rPr>
              <a:t> that we recommend using either this color or that of the following slide (10th color of the predefined palette).</a:t>
            </a:r>
            <a:endParaRPr lang="en-US" sz="1000" b="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noProof="0" dirty="0" smtClean="0">
                <a:latin typeface="+mj-lt"/>
                <a:cs typeface="Arial" pitchFamily="34" charset="0"/>
              </a:rPr>
              <a:t>(right click on the slide + “</a:t>
            </a:r>
            <a:r>
              <a:rPr lang="en-US" sz="1000" b="1" noProof="0" dirty="0" smtClean="0">
                <a:latin typeface="+mj-lt"/>
                <a:cs typeface="Arial" pitchFamily="34" charset="0"/>
              </a:rPr>
              <a:t>Format background”)</a:t>
            </a:r>
            <a:r>
              <a:rPr lang="en-US" sz="1000" b="1" baseline="0" noProof="0" dirty="0" smtClean="0">
                <a:latin typeface="+mj-lt"/>
                <a:cs typeface="Arial" pitchFamily="34" charset="0"/>
              </a:rPr>
              <a:t>. Here, the 4th color of the predefined palette was chosen.</a:t>
            </a:r>
            <a:endParaRPr lang="en-US" sz="1000" b="1" noProof="0" dirty="0" smtClean="0">
              <a:latin typeface="+mj-lt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baseline="0" noProof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change bullet colors, select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the text in question and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go to the HOME menu &gt; Bullets and numbers, choose "Custom bullet"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and choose the desired bullet.</a:t>
            </a:r>
          </a:p>
          <a:p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</a:t>
            </a:r>
            <a:r>
              <a:rPr lang="en-US" sz="1000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insert the bullets to the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PowerPoint bullet library, go to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menu &gt; Bullets and numbers, choose “bullets</a:t>
            </a:r>
            <a:r>
              <a:rPr lang="en-US" sz="1000" b="1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and numbering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”, choose “picture”, choose import”, select the bullets’ folder previously saved</a:t>
            </a:r>
            <a:r>
              <a:rPr lang="en-US" sz="1000" b="1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on the hard drive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0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and validate.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038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change bullet colors, select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the text in question and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go to the HOME menu &gt; Bullets and numbers, choose "Custom bullet"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and choose the desired bullet.</a:t>
            </a:r>
          </a:p>
          <a:p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</a:t>
            </a:r>
            <a:r>
              <a:rPr lang="en-US" sz="1000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insert the bullets to the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PowerPoint bullet library, go to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menu &gt; Bullets and numbers, choose “bullets</a:t>
            </a:r>
            <a:r>
              <a:rPr lang="en-US" sz="1000" b="1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and numbering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”, choose “picture”, choose import”, select the bullets’ folder previously saved</a:t>
            </a:r>
            <a:r>
              <a:rPr lang="en-US" sz="1000" b="1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on the hard drive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0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and validate.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03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latin typeface="+mj-lt"/>
                <a:cs typeface="Arial" pitchFamily="34" charset="0"/>
              </a:rPr>
              <a:t>The background color can be changed using the slide’s background color</a:t>
            </a:r>
            <a:r>
              <a:rPr lang="en-US" sz="1000" baseline="0" noProof="0" dirty="0" smtClean="0">
                <a:latin typeface="+mj-lt"/>
                <a:cs typeface="Arial" pitchFamily="34" charset="0"/>
              </a:rPr>
              <a:t> commands (preferably using the color palette).</a:t>
            </a:r>
            <a:r>
              <a:rPr lang="en-US" sz="1000" b="0" noProof="0" dirty="0" smtClean="0">
                <a:latin typeface="+mj-lt"/>
              </a:rPr>
              <a:t> Note</a:t>
            </a:r>
            <a:r>
              <a:rPr lang="en-US" sz="1000" b="0" baseline="0" noProof="0" dirty="0" smtClean="0">
                <a:latin typeface="+mj-lt"/>
              </a:rPr>
              <a:t> that we recommend using either this color or that of the following slide (10th color of the predefined palette).</a:t>
            </a:r>
            <a:endParaRPr lang="en-US" sz="1000" b="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noProof="0" dirty="0" smtClean="0">
                <a:latin typeface="+mj-lt"/>
                <a:cs typeface="Arial" pitchFamily="34" charset="0"/>
              </a:rPr>
              <a:t>(right click on the slide + “</a:t>
            </a:r>
            <a:r>
              <a:rPr lang="en-US" sz="1000" b="1" noProof="0" dirty="0" smtClean="0">
                <a:latin typeface="+mj-lt"/>
                <a:cs typeface="Arial" pitchFamily="34" charset="0"/>
              </a:rPr>
              <a:t>Format background”)</a:t>
            </a:r>
            <a:r>
              <a:rPr lang="en-US" sz="1000" b="1" baseline="0" noProof="0" dirty="0" smtClean="0">
                <a:latin typeface="+mj-lt"/>
                <a:cs typeface="Arial" pitchFamily="34" charset="0"/>
              </a:rPr>
              <a:t>. Here, the 4th color of the predefined palette was chosen.</a:t>
            </a:r>
            <a:endParaRPr lang="en-US" sz="1000" b="1" noProof="0" dirty="0" smtClean="0">
              <a:latin typeface="+mj-lt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baseline="0" noProof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change bullet colors, select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the text in question and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go to the HOME menu &gt; Bullets and numbers, choose "Custom bullet"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and choose the desired bullet.</a:t>
            </a:r>
          </a:p>
          <a:p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</a:t>
            </a:r>
            <a:r>
              <a:rPr lang="en-US" sz="1000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insert the bullets to the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PowerPoint bullet library, go to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menu &gt; Bullets and numbers, choose “bullets</a:t>
            </a:r>
            <a:r>
              <a:rPr lang="en-US" sz="1000" b="1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and numbering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”, choose “picture”, choose import”, select the bullets’ folder previously saved</a:t>
            </a:r>
            <a:r>
              <a:rPr lang="en-US" sz="1000" b="1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on the hard drive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0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and validate.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038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>
                <a:latin typeface="+mj-lt"/>
                <a:cs typeface="Arial" pitchFamily="34" charset="0"/>
              </a:rPr>
              <a:t>La couleur de fond peut être changée avec les commandes de couleur d'arrière-plan de </a:t>
            </a:r>
            <a:r>
              <a:rPr lang="fr-FR" sz="1000" dirty="0" err="1" smtClean="0">
                <a:latin typeface="+mj-lt"/>
                <a:cs typeface="Arial" pitchFamily="34" charset="0"/>
              </a:rPr>
              <a:t>slide</a:t>
            </a:r>
            <a:r>
              <a:rPr lang="fr-FR" sz="1000" dirty="0" smtClean="0">
                <a:latin typeface="+mj-lt"/>
                <a:cs typeface="Arial" pitchFamily="34" charset="0"/>
              </a:rPr>
              <a:t> (à choisir dans les couleurs de la palette prédéfinie, de préférence)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(clic droit sur le</a:t>
            </a:r>
            <a:r>
              <a:rPr lang="fr-FR" sz="1000" b="1" baseline="0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 fond de la </a:t>
            </a:r>
            <a:r>
              <a:rPr lang="fr-FR" sz="1000" b="1" baseline="0" dirty="0" err="1" smtClean="0">
                <a:solidFill>
                  <a:prstClr val="white"/>
                </a:solidFill>
                <a:latin typeface="+mj-lt"/>
                <a:cs typeface="Arial" pitchFamily="34" charset="0"/>
              </a:rPr>
              <a:t>slide</a:t>
            </a:r>
            <a:r>
              <a:rPr lang="fr-FR" sz="1000" b="1" baseline="0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 </a:t>
            </a:r>
            <a:r>
              <a:rPr lang="fr-FR" sz="10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+  "Mise en forme de l'arrière-plan").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latin typeface="+mj-lt"/>
                <a:cs typeface="Arial" pitchFamily="34" charset="0"/>
              </a:rPr>
              <a:t>The background color can be</a:t>
            </a:r>
            <a:r>
              <a:rPr lang="en-US" sz="1000" baseline="0" noProof="0" dirty="0" smtClean="0">
                <a:latin typeface="+mj-lt"/>
                <a:cs typeface="Arial" pitchFamily="34" charset="0"/>
              </a:rPr>
              <a:t> changed using the color commands of the slide background (preferably selecting from among the colors of the predefined palette).</a:t>
            </a:r>
            <a:endParaRPr lang="en-US" sz="1000" noProof="0" dirty="0" smtClean="0">
              <a:latin typeface="+mj-lt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noProof="0" dirty="0" smtClean="0">
                <a:latin typeface="+mj-lt"/>
                <a:cs typeface="Arial" pitchFamily="34" charset="0"/>
              </a:rPr>
              <a:t>(right click on the slide’s background + “Format background”)</a:t>
            </a:r>
            <a:r>
              <a:rPr lang="en-US" sz="1000" b="1" noProof="0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.</a:t>
            </a:r>
            <a:endParaRPr lang="en-US" sz="1000" b="1" noProof="0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000" noProof="0" dirty="0" smtClean="0">
                <a:latin typeface="+mj-lt"/>
                <a:cs typeface="Arial" pitchFamily="34" charset="0"/>
              </a:rPr>
              <a:t>Page numbers are flushed right using the tab</a:t>
            </a:r>
            <a:r>
              <a:rPr lang="en-US" sz="1000" baseline="0" noProof="0" dirty="0" smtClean="0">
                <a:latin typeface="+mj-lt"/>
                <a:cs typeface="Arial" pitchFamily="34" charset="0"/>
              </a:rPr>
              <a:t> function </a:t>
            </a:r>
            <a:r>
              <a:rPr lang="en-US" sz="1000" b="1" baseline="0" noProof="0" dirty="0" smtClean="0">
                <a:latin typeface="+mj-lt"/>
                <a:cs typeface="Arial" pitchFamily="34" charset="0"/>
              </a:rPr>
              <a:t>(</a:t>
            </a:r>
            <a:r>
              <a:rPr lang="en-US" sz="1000" b="1" noProof="0" dirty="0" smtClean="0">
                <a:latin typeface="+mj-lt"/>
                <a:cs typeface="Arial" pitchFamily="34" charset="0"/>
              </a:rPr>
              <a:t>"-&gt;” key or "TAB"  key)</a:t>
            </a:r>
            <a:r>
              <a:rPr lang="en-US" sz="1000" noProof="0" dirty="0" smtClean="0">
                <a:latin typeface="+mj-lt"/>
                <a:cs typeface="Arial" pitchFamily="34" charset="0"/>
              </a:rPr>
              <a:t>, and are formatted manually (Century 12 pt., dark blue).</a:t>
            </a:r>
          </a:p>
          <a:p>
            <a:pPr algn="l"/>
            <a:r>
              <a:rPr lang="en-US" sz="1000" b="0" noProof="0" dirty="0" smtClean="0">
                <a:latin typeface="+mj-lt"/>
                <a:cs typeface="Arial" pitchFamily="34" charset="0"/>
              </a:rPr>
              <a:t>Chapters</a:t>
            </a:r>
            <a:r>
              <a:rPr lang="en-US" sz="1000" b="0" baseline="0" noProof="0" dirty="0" smtClean="0">
                <a:latin typeface="+mj-lt"/>
                <a:cs typeface="Arial" pitchFamily="34" charset="0"/>
              </a:rPr>
              <a:t> are numbered automatically.</a:t>
            </a:r>
            <a:endParaRPr lang="en-US" sz="1000" b="0" noProof="0" dirty="0" smtClean="0">
              <a:latin typeface="+mj-lt"/>
              <a:cs typeface="Arial" pitchFamily="34" charset="0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To edit the footer for the entire document, go to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INSERT &gt; Header and 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The vertical line should be adjusted manually.</a:t>
            </a:r>
          </a:p>
          <a:p>
            <a:pPr algn="l"/>
            <a:endParaRPr lang="en-US" sz="10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latin typeface="+mj-lt"/>
                <a:cs typeface="Arial" pitchFamily="34" charset="0"/>
              </a:rPr>
              <a:t>The background color can be changed using the slide’s background color</a:t>
            </a:r>
            <a:r>
              <a:rPr lang="en-US" sz="1000" baseline="0" noProof="0" dirty="0" smtClean="0">
                <a:latin typeface="+mj-lt"/>
                <a:cs typeface="Arial" pitchFamily="34" charset="0"/>
              </a:rPr>
              <a:t> commands (preferably using the color palette).</a:t>
            </a:r>
            <a:r>
              <a:rPr lang="en-US" sz="1000" b="0" noProof="0" dirty="0" smtClean="0">
                <a:latin typeface="+mj-lt"/>
              </a:rPr>
              <a:t> Note</a:t>
            </a:r>
            <a:r>
              <a:rPr lang="en-US" sz="1000" b="0" baseline="0" noProof="0" dirty="0" smtClean="0">
                <a:latin typeface="+mj-lt"/>
              </a:rPr>
              <a:t> that we recommend using either this color or that of the following slide (10th color of the predefined palette).</a:t>
            </a:r>
            <a:endParaRPr lang="en-US" sz="1000" b="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noProof="0" dirty="0" smtClean="0">
                <a:latin typeface="+mj-lt"/>
                <a:cs typeface="Arial" pitchFamily="34" charset="0"/>
              </a:rPr>
              <a:t>(right click on the slide + “</a:t>
            </a:r>
            <a:r>
              <a:rPr lang="en-US" sz="1000" b="1" noProof="0" dirty="0" smtClean="0">
                <a:latin typeface="+mj-lt"/>
                <a:cs typeface="Arial" pitchFamily="34" charset="0"/>
              </a:rPr>
              <a:t>Format background”)</a:t>
            </a:r>
            <a:r>
              <a:rPr lang="en-US" sz="1000" b="1" baseline="0" noProof="0" dirty="0" smtClean="0">
                <a:latin typeface="+mj-lt"/>
                <a:cs typeface="Arial" pitchFamily="34" charset="0"/>
              </a:rPr>
              <a:t>. Here, the 4th color of the predefined palette was chosen.</a:t>
            </a:r>
            <a:endParaRPr lang="en-US" sz="1000" b="1" noProof="0" dirty="0" smtClean="0">
              <a:latin typeface="+mj-lt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baseline="0" noProof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change bullet colors, select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the text in question and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go to the HOME menu &gt; Bullets and numbers, choose "Custom bullet"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and choose the desired bullet.</a:t>
            </a:r>
          </a:p>
          <a:p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</a:t>
            </a:r>
            <a:r>
              <a:rPr lang="en-US" sz="1000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insert the bullets to the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PowerPoint bullet library, go to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menu &gt; Bullets and numbers, choose “bullets</a:t>
            </a:r>
            <a:r>
              <a:rPr lang="en-US" sz="1000" b="1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and numbering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”, choose “picture”, choose import”, select the bullets’ folder previously saved</a:t>
            </a:r>
            <a:r>
              <a:rPr lang="en-US" sz="1000" b="1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on the hard drive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0" kern="1200" baseline="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and validate.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03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latin typeface="+mj-lt"/>
                <a:cs typeface="Arial" pitchFamily="34" charset="0"/>
              </a:rPr>
              <a:t>The background color can be changed using the slide’s background color</a:t>
            </a:r>
            <a:r>
              <a:rPr lang="en-US" sz="1000" baseline="0" noProof="0" dirty="0" smtClean="0">
                <a:latin typeface="+mj-lt"/>
                <a:cs typeface="Arial" pitchFamily="34" charset="0"/>
              </a:rPr>
              <a:t> commands (preferably using the color palette).</a:t>
            </a:r>
            <a:r>
              <a:rPr lang="en-US" sz="1000" b="0" noProof="0" dirty="0" smtClean="0">
                <a:latin typeface="+mj-lt"/>
              </a:rPr>
              <a:t> Note</a:t>
            </a:r>
            <a:r>
              <a:rPr lang="en-US" sz="1000" b="0" baseline="0" noProof="0" dirty="0" smtClean="0">
                <a:latin typeface="+mj-lt"/>
              </a:rPr>
              <a:t> that we recommend using either this color or that of the following slide (10th color of the predefined palette).</a:t>
            </a:r>
            <a:endParaRPr lang="en-US" sz="1000" b="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noProof="0" dirty="0" smtClean="0">
                <a:latin typeface="+mj-lt"/>
                <a:cs typeface="Arial" pitchFamily="34" charset="0"/>
              </a:rPr>
              <a:t>(right click on the slide + “</a:t>
            </a:r>
            <a:r>
              <a:rPr lang="en-US" sz="1000" b="1" noProof="0" dirty="0" smtClean="0">
                <a:latin typeface="+mj-lt"/>
                <a:cs typeface="Arial" pitchFamily="34" charset="0"/>
              </a:rPr>
              <a:t>Format background”)</a:t>
            </a:r>
            <a:r>
              <a:rPr lang="en-US" sz="1000" b="1" baseline="0" noProof="0" dirty="0" smtClean="0">
                <a:latin typeface="+mj-lt"/>
                <a:cs typeface="Arial" pitchFamily="34" charset="0"/>
              </a:rPr>
              <a:t>. Here, the 4th color of the predefined palette was chosen.</a:t>
            </a:r>
            <a:endParaRPr lang="en-US" sz="1000" b="1" noProof="0" dirty="0" smtClean="0">
              <a:latin typeface="+mj-lt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baseline="0" noProof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5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5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000" b="1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rPr>
              <a:t>Vector elements can be increased in size without loss of quality.</a:t>
            </a:r>
            <a:endParaRPr lang="en-US" sz="1000" b="1" kern="1200" noProof="0" dirty="0" smtClean="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  <a:p>
            <a:pPr algn="l"/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Bullets are also available as high-definition PNG images that can be integrated in the PowerPoint bullet library (menu for choosing bullets,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“bullets and numbering” button </a:t>
            </a:r>
            <a:r>
              <a:rPr lang="en-US" sz="1000" b="0" i="0" u="none" strike="noStrike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“picture” </a:t>
            </a: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button, “import” button, select the bullets folder previously saved on the hard drive).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noProof="0" dirty="0" smtClean="0">
                <a:latin typeface="+mj-lt"/>
              </a:rPr>
              <a:t>RVB values, with the number of the position in the predefined palette, extracted from the AXA guidelines: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latin typeface="+mj-lt"/>
              </a:rPr>
              <a:t>Color 3 (</a:t>
            </a:r>
            <a:r>
              <a:rPr lang="en-US" sz="1000" noProof="0" dirty="0" smtClean="0">
                <a:solidFill>
                  <a:schemeClr val="bg2"/>
                </a:solidFill>
                <a:latin typeface="+mj-lt"/>
              </a:rPr>
              <a:t>grey</a:t>
            </a:r>
            <a:r>
              <a:rPr lang="en-US" sz="1000" noProof="0" dirty="0" smtClean="0">
                <a:latin typeface="+mj-lt"/>
              </a:rPr>
              <a:t>)</a:t>
            </a:r>
            <a:r>
              <a:rPr lang="en-US" sz="1000" baseline="0" noProof="0" dirty="0" smtClean="0">
                <a:latin typeface="+mj-lt"/>
              </a:rPr>
              <a:t> </a:t>
            </a:r>
            <a:r>
              <a:rPr lang="en-US" sz="1000" noProof="0" dirty="0" smtClean="0">
                <a:latin typeface="+mj-lt"/>
              </a:rPr>
              <a:t>= 112/113/115		lightened to 50%</a:t>
            </a:r>
            <a:r>
              <a:rPr lang="en-US" sz="1000" baseline="0" noProof="0" dirty="0" smtClean="0">
                <a:latin typeface="+mj-lt"/>
              </a:rPr>
              <a:t> = 184/184/185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4 (</a:t>
            </a:r>
            <a:r>
              <a:rPr lang="en-US" sz="1000" noProof="0" dirty="0" smtClean="0">
                <a:solidFill>
                  <a:schemeClr val="tx2"/>
                </a:solidFill>
                <a:latin typeface="+mj-lt"/>
              </a:rPr>
              <a:t>dark blue</a:t>
            </a:r>
            <a:r>
              <a:rPr lang="en-US" sz="1000" noProof="0" dirty="0" smtClean="0">
                <a:latin typeface="+mj-lt"/>
              </a:rPr>
              <a:t>)</a:t>
            </a:r>
            <a:r>
              <a:rPr lang="en-US" sz="1000" baseline="0" noProof="0" dirty="0" smtClean="0">
                <a:latin typeface="+mj-lt"/>
              </a:rPr>
              <a:t> </a:t>
            </a:r>
            <a:r>
              <a:rPr lang="en-US" sz="1000" noProof="0" dirty="0" smtClean="0">
                <a:latin typeface="+mj-lt"/>
              </a:rPr>
              <a:t>= 0/69/99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128/162/177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5 (</a:t>
            </a:r>
            <a:r>
              <a:rPr lang="en-US" sz="1000" noProof="0" dirty="0" smtClean="0">
                <a:solidFill>
                  <a:schemeClr val="accent1"/>
                </a:solidFill>
                <a:latin typeface="+mj-lt"/>
              </a:rPr>
              <a:t>medium blue</a:t>
            </a:r>
            <a:r>
              <a:rPr lang="en-US" sz="1000" noProof="0" dirty="0" smtClean="0">
                <a:latin typeface="+mj-lt"/>
              </a:rPr>
              <a:t>)</a:t>
            </a:r>
            <a:r>
              <a:rPr lang="en-US" sz="1000" baseline="0" noProof="0" dirty="0" smtClean="0">
                <a:latin typeface="+mj-lt"/>
              </a:rPr>
              <a:t> </a:t>
            </a:r>
            <a:r>
              <a:rPr lang="en-US" sz="1000" noProof="0" dirty="0" smtClean="0">
                <a:latin typeface="+mj-lt"/>
              </a:rPr>
              <a:t>= 73/119/182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164/187/219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6 (</a:t>
            </a:r>
            <a:r>
              <a:rPr lang="en-US" sz="1000" noProof="0" dirty="0" smtClean="0">
                <a:solidFill>
                  <a:schemeClr val="accent2"/>
                </a:solidFill>
                <a:latin typeface="+mj-lt"/>
              </a:rPr>
              <a:t>sea green</a:t>
            </a:r>
            <a:r>
              <a:rPr lang="en-US" sz="1000" noProof="0" dirty="0" smtClean="0">
                <a:latin typeface="+mj-lt"/>
              </a:rPr>
              <a:t>) = 0/114/122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128/185/189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7 (</a:t>
            </a:r>
            <a:r>
              <a:rPr lang="en-US" sz="1000" noProof="0" dirty="0" smtClean="0">
                <a:solidFill>
                  <a:schemeClr val="accent3"/>
                </a:solidFill>
                <a:latin typeface="+mj-lt"/>
              </a:rPr>
              <a:t>yellow</a:t>
            </a:r>
            <a:r>
              <a:rPr lang="en-US" sz="1000" noProof="0" dirty="0" smtClean="0">
                <a:latin typeface="+mj-lt"/>
              </a:rPr>
              <a:t>) = 250/206/80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253/231/168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8 (</a:t>
            </a:r>
            <a:r>
              <a:rPr lang="en-US" sz="1000" noProof="0" dirty="0" smtClean="0">
                <a:solidFill>
                  <a:schemeClr val="accent4"/>
                </a:solidFill>
                <a:latin typeface="+mj-lt"/>
              </a:rPr>
              <a:t>AXA logo red</a:t>
            </a:r>
            <a:r>
              <a:rPr lang="en-US" sz="1000" noProof="0" dirty="0" smtClean="0">
                <a:latin typeface="+mj-lt"/>
              </a:rPr>
              <a:t>) = 228/10/56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242/133/156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9 (</a:t>
            </a:r>
            <a:r>
              <a:rPr lang="en-US" sz="1000" noProof="0" dirty="0" smtClean="0">
                <a:solidFill>
                  <a:schemeClr val="accent5"/>
                </a:solidFill>
                <a:latin typeface="+mj-lt"/>
              </a:rPr>
              <a:t>violet</a:t>
            </a:r>
            <a:r>
              <a:rPr lang="en-US" sz="1000" noProof="0" dirty="0" smtClean="0">
                <a:latin typeface="+mj-lt"/>
              </a:rPr>
              <a:t>) = 85/0/52			</a:t>
            </a: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lightened to 50%</a:t>
            </a:r>
            <a:r>
              <a:rPr lang="en-US" sz="1000" kern="1200" baseline="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= 170/128/154</a:t>
            </a:r>
            <a:endParaRPr lang="en-US" sz="1000" noProof="0" dirty="0" smtClean="0">
              <a:latin typeface="+mj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Color </a:t>
            </a:r>
            <a:r>
              <a:rPr lang="en-US" sz="1000" noProof="0" dirty="0" smtClean="0">
                <a:latin typeface="+mj-lt"/>
              </a:rPr>
              <a:t>10 (</a:t>
            </a:r>
            <a:r>
              <a:rPr lang="en-US" sz="1000" noProof="0" dirty="0" smtClean="0">
                <a:solidFill>
                  <a:schemeClr val="accent6"/>
                </a:solidFill>
                <a:latin typeface="+mj-lt"/>
              </a:rPr>
              <a:t>dark blue lightened to 50%</a:t>
            </a:r>
            <a:r>
              <a:rPr lang="en-US" sz="1000" noProof="0" dirty="0" smtClean="0">
                <a:latin typeface="+mj-lt"/>
              </a:rPr>
              <a:t> = 128/162/177</a:t>
            </a:r>
          </a:p>
          <a:p>
            <a:endParaRPr lang="en-US" sz="1000" noProof="0" dirty="0" smtClean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Relationship Id="rId3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3704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880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5335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9714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31" name="Groupe 30"/>
          <p:cNvGrpSpPr>
            <a:grpSpLocks noChangeAspect="1"/>
          </p:cNvGrpSpPr>
          <p:nvPr userDrawn="1"/>
        </p:nvGrpSpPr>
        <p:grpSpPr>
          <a:xfrm>
            <a:off x="6648135" y="6344525"/>
            <a:ext cx="2245040" cy="396000"/>
            <a:chOff x="-2084388" y="4589463"/>
            <a:chExt cx="9144001" cy="1612900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5445125" y="4589463"/>
              <a:ext cx="1614488" cy="16129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6351588" y="4589463"/>
              <a:ext cx="708025" cy="796925"/>
            </a:xfrm>
            <a:custGeom>
              <a:avLst/>
              <a:gdLst/>
              <a:ahLst/>
              <a:cxnLst>
                <a:cxn ang="0">
                  <a:pos x="60" y="502"/>
                </a:cxn>
                <a:cxn ang="0">
                  <a:pos x="446" y="0"/>
                </a:cxn>
                <a:cxn ang="0">
                  <a:pos x="386" y="0"/>
                </a:cxn>
                <a:cxn ang="0">
                  <a:pos x="0" y="502"/>
                </a:cxn>
                <a:cxn ang="0">
                  <a:pos x="60" y="502"/>
                </a:cxn>
              </a:cxnLst>
              <a:rect l="0" t="0" r="r" b="b"/>
              <a:pathLst>
                <a:path w="446" h="502">
                  <a:moveTo>
                    <a:pt x="60" y="502"/>
                  </a:moveTo>
                  <a:lnTo>
                    <a:pt x="446" y="0"/>
                  </a:lnTo>
                  <a:lnTo>
                    <a:pt x="386" y="0"/>
                  </a:lnTo>
                  <a:lnTo>
                    <a:pt x="0" y="502"/>
                  </a:lnTo>
                  <a:lnTo>
                    <a:pt x="60" y="502"/>
                  </a:lnTo>
                  <a:close/>
                </a:path>
              </a:pathLst>
            </a:custGeom>
            <a:solidFill>
              <a:srgbClr val="FF18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5445125" y="5443538"/>
              <a:ext cx="1341438" cy="596900"/>
            </a:xfrm>
            <a:custGeom>
              <a:avLst/>
              <a:gdLst/>
              <a:ahLst/>
              <a:cxnLst>
                <a:cxn ang="0">
                  <a:pos x="142" y="63"/>
                </a:cxn>
                <a:cxn ang="0">
                  <a:pos x="125" y="57"/>
                </a:cxn>
                <a:cxn ang="0">
                  <a:pos x="93" y="36"/>
                </a:cxn>
                <a:cxn ang="0">
                  <a:pos x="94" y="58"/>
                </a:cxn>
                <a:cxn ang="0">
                  <a:pos x="82" y="63"/>
                </a:cxn>
                <a:cxn ang="0">
                  <a:pos x="80" y="55"/>
                </a:cxn>
                <a:cxn ang="0">
                  <a:pos x="74" y="63"/>
                </a:cxn>
                <a:cxn ang="0">
                  <a:pos x="61" y="60"/>
                </a:cxn>
                <a:cxn ang="0">
                  <a:pos x="55" y="60"/>
                </a:cxn>
                <a:cxn ang="0">
                  <a:pos x="42" y="63"/>
                </a:cxn>
                <a:cxn ang="0">
                  <a:pos x="56" y="47"/>
                </a:cxn>
                <a:cxn ang="0">
                  <a:pos x="28" y="36"/>
                </a:cxn>
                <a:cxn ang="0">
                  <a:pos x="8" y="63"/>
                </a:cxn>
                <a:cxn ang="0">
                  <a:pos x="0" y="58"/>
                </a:cxn>
                <a:cxn ang="0">
                  <a:pos x="22" y="31"/>
                </a:cxn>
                <a:cxn ang="0">
                  <a:pos x="44" y="0"/>
                </a:cxn>
                <a:cxn ang="0">
                  <a:pos x="58" y="6"/>
                </a:cxn>
                <a:cxn ang="0">
                  <a:pos x="70" y="28"/>
                </a:cxn>
                <a:cxn ang="0">
                  <a:pos x="61" y="0"/>
                </a:cxn>
                <a:cxn ang="0">
                  <a:pos x="76" y="4"/>
                </a:cxn>
                <a:cxn ang="0">
                  <a:pos x="91" y="4"/>
                </a:cxn>
                <a:cxn ang="0">
                  <a:pos x="105" y="0"/>
                </a:cxn>
                <a:cxn ang="0">
                  <a:pos x="84" y="25"/>
                </a:cxn>
                <a:cxn ang="0">
                  <a:pos x="86" y="32"/>
                </a:cxn>
                <a:cxn ang="0">
                  <a:pos x="107" y="5"/>
                </a:cxn>
                <a:cxn ang="0">
                  <a:pos x="122" y="0"/>
                </a:cxn>
                <a:cxn ang="0">
                  <a:pos x="130" y="31"/>
                </a:cxn>
                <a:cxn ang="0">
                  <a:pos x="99" y="29"/>
                </a:cxn>
                <a:cxn ang="0">
                  <a:pos x="112" y="16"/>
                </a:cxn>
                <a:cxn ang="0">
                  <a:pos x="112" y="12"/>
                </a:cxn>
                <a:cxn ang="0">
                  <a:pos x="34" y="29"/>
                </a:cxn>
                <a:cxn ang="0">
                  <a:pos x="47" y="16"/>
                </a:cxn>
                <a:cxn ang="0">
                  <a:pos x="46" y="12"/>
                </a:cxn>
                <a:cxn ang="0">
                  <a:pos x="77" y="45"/>
                </a:cxn>
                <a:cxn ang="0">
                  <a:pos x="69" y="42"/>
                </a:cxn>
              </a:cxnLst>
              <a:rect l="0" t="0" r="r" b="b"/>
              <a:pathLst>
                <a:path w="142" h="63">
                  <a:moveTo>
                    <a:pt x="130" y="31"/>
                  </a:moveTo>
                  <a:cubicBezTo>
                    <a:pt x="133" y="40"/>
                    <a:pt x="140" y="61"/>
                    <a:pt x="142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26" y="60"/>
                    <a:pt x="125" y="57"/>
                  </a:cubicBezTo>
                  <a:cubicBezTo>
                    <a:pt x="124" y="55"/>
                    <a:pt x="119" y="36"/>
                    <a:pt x="119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94" y="57"/>
                    <a:pt x="94" y="58"/>
                  </a:cubicBezTo>
                  <a:cubicBezTo>
                    <a:pt x="95" y="59"/>
                    <a:pt x="97" y="63"/>
                    <a:pt x="9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1" y="61"/>
                    <a:pt x="81" y="60"/>
                  </a:cubicBezTo>
                  <a:cubicBezTo>
                    <a:pt x="81" y="59"/>
                    <a:pt x="80" y="55"/>
                    <a:pt x="80" y="55"/>
                  </a:cubicBezTo>
                  <a:cubicBezTo>
                    <a:pt x="80" y="55"/>
                    <a:pt x="76" y="59"/>
                    <a:pt x="75" y="60"/>
                  </a:cubicBezTo>
                  <a:cubicBezTo>
                    <a:pt x="74" y="62"/>
                    <a:pt x="74" y="63"/>
                    <a:pt x="74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1"/>
                    <a:pt x="61" y="60"/>
                  </a:cubicBezTo>
                  <a:cubicBezTo>
                    <a:pt x="61" y="59"/>
                    <a:pt x="60" y="54"/>
                    <a:pt x="60" y="54"/>
                  </a:cubicBezTo>
                  <a:cubicBezTo>
                    <a:pt x="60" y="54"/>
                    <a:pt x="56" y="59"/>
                    <a:pt x="55" y="60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6" y="60"/>
                    <a:pt x="47" y="58"/>
                  </a:cubicBezTo>
                  <a:cubicBezTo>
                    <a:pt x="49" y="56"/>
                    <a:pt x="56" y="47"/>
                    <a:pt x="56" y="47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13" y="55"/>
                    <a:pt x="13" y="56"/>
                  </a:cubicBezTo>
                  <a:cubicBezTo>
                    <a:pt x="12" y="56"/>
                    <a:pt x="8" y="62"/>
                    <a:pt x="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2" y="45"/>
                    <a:pt x="22" y="31"/>
                  </a:cubicBezTo>
                  <a:cubicBezTo>
                    <a:pt x="30" y="20"/>
                    <a:pt x="39" y="9"/>
                    <a:pt x="39" y="8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5"/>
                    <a:pt x="58" y="6"/>
                  </a:cubicBezTo>
                  <a:cubicBezTo>
                    <a:pt x="58" y="7"/>
                    <a:pt x="66" y="33"/>
                    <a:pt x="66" y="34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61" y="0"/>
                    <a:pt x="6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2"/>
                    <a:pt x="76" y="4"/>
                  </a:cubicBezTo>
                  <a:cubicBezTo>
                    <a:pt x="77" y="6"/>
                    <a:pt x="80" y="18"/>
                    <a:pt x="80" y="18"/>
                  </a:cubicBezTo>
                  <a:cubicBezTo>
                    <a:pt x="80" y="18"/>
                    <a:pt x="91" y="5"/>
                    <a:pt x="91" y="4"/>
                  </a:cubicBezTo>
                  <a:cubicBezTo>
                    <a:pt x="92" y="2"/>
                    <a:pt x="93" y="0"/>
                    <a:pt x="9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3" y="2"/>
                    <a:pt x="99" y="7"/>
                  </a:cubicBezTo>
                  <a:cubicBezTo>
                    <a:pt x="97" y="8"/>
                    <a:pt x="84" y="25"/>
                    <a:pt x="84" y="25"/>
                  </a:cubicBezTo>
                  <a:cubicBezTo>
                    <a:pt x="84" y="25"/>
                    <a:pt x="85" y="29"/>
                    <a:pt x="86" y="31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32"/>
                    <a:pt x="86" y="32"/>
                    <a:pt x="87" y="31"/>
                  </a:cubicBezTo>
                  <a:cubicBezTo>
                    <a:pt x="90" y="27"/>
                    <a:pt x="106" y="6"/>
                    <a:pt x="107" y="5"/>
                  </a:cubicBezTo>
                  <a:cubicBezTo>
                    <a:pt x="108" y="3"/>
                    <a:pt x="109" y="2"/>
                    <a:pt x="110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4"/>
                    <a:pt x="123" y="5"/>
                  </a:cubicBezTo>
                  <a:lnTo>
                    <a:pt x="130" y="31"/>
                  </a:lnTo>
                  <a:close/>
                  <a:moveTo>
                    <a:pt x="112" y="12"/>
                  </a:moveTo>
                  <a:cubicBezTo>
                    <a:pt x="110" y="16"/>
                    <a:pt x="99" y="29"/>
                    <a:pt x="99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3" y="19"/>
                    <a:pt x="112" y="16"/>
                  </a:cubicBezTo>
                  <a:cubicBezTo>
                    <a:pt x="112" y="15"/>
                    <a:pt x="112" y="12"/>
                    <a:pt x="112" y="12"/>
                  </a:cubicBezTo>
                  <a:cubicBezTo>
                    <a:pt x="112" y="12"/>
                    <a:pt x="112" y="11"/>
                    <a:pt x="112" y="12"/>
                  </a:cubicBezTo>
                  <a:close/>
                  <a:moveTo>
                    <a:pt x="46" y="12"/>
                  </a:moveTo>
                  <a:cubicBezTo>
                    <a:pt x="44" y="16"/>
                    <a:pt x="34" y="29"/>
                    <a:pt x="34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47" y="19"/>
                    <a:pt x="47" y="16"/>
                  </a:cubicBezTo>
                  <a:cubicBezTo>
                    <a:pt x="46" y="15"/>
                    <a:pt x="47" y="12"/>
                    <a:pt x="47" y="12"/>
                  </a:cubicBezTo>
                  <a:cubicBezTo>
                    <a:pt x="47" y="12"/>
                    <a:pt x="47" y="11"/>
                    <a:pt x="46" y="12"/>
                  </a:cubicBezTo>
                  <a:close/>
                  <a:moveTo>
                    <a:pt x="72" y="51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3" y="37"/>
                    <a:pt x="73" y="37"/>
                  </a:cubicBezTo>
                  <a:cubicBezTo>
                    <a:pt x="69" y="42"/>
                    <a:pt x="69" y="42"/>
                    <a:pt x="69" y="42"/>
                  </a:cubicBezTo>
                  <a:lnTo>
                    <a:pt x="7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1831975" y="5622926"/>
              <a:ext cx="3217863" cy="427038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44"/>
                </a:cxn>
                <a:cxn ang="0">
                  <a:pos x="7" y="19"/>
                </a:cxn>
                <a:cxn ang="0">
                  <a:pos x="20" y="25"/>
                </a:cxn>
                <a:cxn ang="0">
                  <a:pos x="24" y="27"/>
                </a:cxn>
                <a:cxn ang="0">
                  <a:pos x="47" y="12"/>
                </a:cxn>
                <a:cxn ang="0">
                  <a:pos x="61" y="28"/>
                </a:cxn>
                <a:cxn ang="0">
                  <a:pos x="47" y="41"/>
                </a:cxn>
                <a:cxn ang="0">
                  <a:pos x="40" y="20"/>
                </a:cxn>
                <a:cxn ang="0">
                  <a:pos x="56" y="28"/>
                </a:cxn>
                <a:cxn ang="0">
                  <a:pos x="76" y="16"/>
                </a:cxn>
                <a:cxn ang="0">
                  <a:pos x="76" y="12"/>
                </a:cxn>
                <a:cxn ang="0">
                  <a:pos x="71" y="12"/>
                </a:cxn>
                <a:cxn ang="0">
                  <a:pos x="71" y="16"/>
                </a:cxn>
                <a:cxn ang="0">
                  <a:pos x="84" y="44"/>
                </a:cxn>
                <a:cxn ang="0">
                  <a:pos x="76" y="35"/>
                </a:cxn>
                <a:cxn ang="0">
                  <a:pos x="95" y="13"/>
                </a:cxn>
                <a:cxn ang="0">
                  <a:pos x="95" y="44"/>
                </a:cxn>
                <a:cxn ang="0">
                  <a:pos x="105" y="17"/>
                </a:cxn>
                <a:cxn ang="0">
                  <a:pos x="104" y="12"/>
                </a:cxn>
                <a:cxn ang="0">
                  <a:pos x="110" y="28"/>
                </a:cxn>
                <a:cxn ang="0">
                  <a:pos x="133" y="35"/>
                </a:cxn>
                <a:cxn ang="0">
                  <a:pos x="115" y="29"/>
                </a:cxn>
                <a:cxn ang="0">
                  <a:pos x="115" y="25"/>
                </a:cxn>
                <a:cxn ang="0">
                  <a:pos x="115" y="25"/>
                </a:cxn>
                <a:cxn ang="0">
                  <a:pos x="180" y="12"/>
                </a:cxn>
                <a:cxn ang="0">
                  <a:pos x="171" y="13"/>
                </a:cxn>
                <a:cxn ang="0">
                  <a:pos x="171" y="44"/>
                </a:cxn>
                <a:cxn ang="0">
                  <a:pos x="179" y="16"/>
                </a:cxn>
                <a:cxn ang="0">
                  <a:pos x="185" y="44"/>
                </a:cxn>
                <a:cxn ang="0">
                  <a:pos x="192" y="19"/>
                </a:cxn>
                <a:cxn ang="0">
                  <a:pos x="204" y="25"/>
                </a:cxn>
                <a:cxn ang="0">
                  <a:pos x="208" y="25"/>
                </a:cxn>
                <a:cxn ang="0">
                  <a:pos x="231" y="12"/>
                </a:cxn>
                <a:cxn ang="0">
                  <a:pos x="244" y="35"/>
                </a:cxn>
                <a:cxn ang="0">
                  <a:pos x="223" y="36"/>
                </a:cxn>
                <a:cxn ang="0">
                  <a:pos x="231" y="12"/>
                </a:cxn>
                <a:cxn ang="0">
                  <a:pos x="239" y="25"/>
                </a:cxn>
                <a:cxn ang="0">
                  <a:pos x="239" y="0"/>
                </a:cxn>
                <a:cxn ang="0">
                  <a:pos x="241" y="4"/>
                </a:cxn>
                <a:cxn ang="0">
                  <a:pos x="266" y="16"/>
                </a:cxn>
                <a:cxn ang="0">
                  <a:pos x="259" y="4"/>
                </a:cxn>
                <a:cxn ang="0">
                  <a:pos x="249" y="12"/>
                </a:cxn>
                <a:cxn ang="0">
                  <a:pos x="255" y="34"/>
                </a:cxn>
                <a:cxn ang="0">
                  <a:pos x="268" y="40"/>
                </a:cxn>
                <a:cxn ang="0">
                  <a:pos x="275" y="44"/>
                </a:cxn>
                <a:cxn ang="0">
                  <a:pos x="275" y="13"/>
                </a:cxn>
                <a:cxn ang="0">
                  <a:pos x="280" y="7"/>
                </a:cxn>
                <a:cxn ang="0">
                  <a:pos x="275" y="7"/>
                </a:cxn>
                <a:cxn ang="0">
                  <a:pos x="303" y="45"/>
                </a:cxn>
                <a:cxn ang="0">
                  <a:pos x="303" y="41"/>
                </a:cxn>
                <a:cxn ang="0">
                  <a:pos x="317" y="29"/>
                </a:cxn>
                <a:cxn ang="0">
                  <a:pos x="303" y="16"/>
                </a:cxn>
                <a:cxn ang="0">
                  <a:pos x="339" y="12"/>
                </a:cxn>
                <a:cxn ang="0">
                  <a:pos x="330" y="13"/>
                </a:cxn>
                <a:cxn ang="0">
                  <a:pos x="330" y="44"/>
                </a:cxn>
                <a:cxn ang="0">
                  <a:pos x="340" y="17"/>
                </a:cxn>
                <a:cxn ang="0">
                  <a:pos x="339" y="12"/>
                </a:cxn>
              </a:cxnLst>
              <a:rect l="0" t="0" r="r" b="b"/>
              <a:pathLst>
                <a:path w="341" h="45">
                  <a:moveTo>
                    <a:pt x="14" y="12"/>
                  </a:moveTo>
                  <a:cubicBezTo>
                    <a:pt x="10" y="12"/>
                    <a:pt x="6" y="15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4"/>
                    <a:pt x="5" y="22"/>
                    <a:pt x="7" y="19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20" y="20"/>
                    <a:pt x="20" y="23"/>
                    <a:pt x="20" y="2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4"/>
                    <a:pt x="25" y="19"/>
                    <a:pt x="23" y="17"/>
                  </a:cubicBezTo>
                  <a:cubicBezTo>
                    <a:pt x="21" y="14"/>
                    <a:pt x="18" y="12"/>
                    <a:pt x="14" y="12"/>
                  </a:cubicBezTo>
                  <a:close/>
                  <a:moveTo>
                    <a:pt x="47" y="12"/>
                  </a:moveTo>
                  <a:cubicBezTo>
                    <a:pt x="38" y="12"/>
                    <a:pt x="33" y="19"/>
                    <a:pt x="33" y="28"/>
                  </a:cubicBezTo>
                  <a:cubicBezTo>
                    <a:pt x="33" y="36"/>
                    <a:pt x="37" y="45"/>
                    <a:pt x="46" y="45"/>
                  </a:cubicBezTo>
                  <a:cubicBezTo>
                    <a:pt x="56" y="45"/>
                    <a:pt x="61" y="37"/>
                    <a:pt x="61" y="28"/>
                  </a:cubicBezTo>
                  <a:cubicBezTo>
                    <a:pt x="61" y="20"/>
                    <a:pt x="56" y="12"/>
                    <a:pt x="47" y="12"/>
                  </a:cubicBezTo>
                  <a:close/>
                  <a:moveTo>
                    <a:pt x="54" y="36"/>
                  </a:moveTo>
                  <a:cubicBezTo>
                    <a:pt x="53" y="39"/>
                    <a:pt x="50" y="41"/>
                    <a:pt x="47" y="41"/>
                  </a:cubicBezTo>
                  <a:cubicBezTo>
                    <a:pt x="44" y="41"/>
                    <a:pt x="41" y="39"/>
                    <a:pt x="40" y="37"/>
                  </a:cubicBezTo>
                  <a:cubicBezTo>
                    <a:pt x="39" y="34"/>
                    <a:pt x="38" y="31"/>
                    <a:pt x="38" y="28"/>
                  </a:cubicBezTo>
                  <a:cubicBezTo>
                    <a:pt x="38" y="26"/>
                    <a:pt x="39" y="23"/>
                    <a:pt x="40" y="20"/>
                  </a:cubicBezTo>
                  <a:cubicBezTo>
                    <a:pt x="41" y="18"/>
                    <a:pt x="44" y="16"/>
                    <a:pt x="47" y="16"/>
                  </a:cubicBezTo>
                  <a:cubicBezTo>
                    <a:pt x="50" y="16"/>
                    <a:pt x="52" y="17"/>
                    <a:pt x="54" y="20"/>
                  </a:cubicBezTo>
                  <a:cubicBezTo>
                    <a:pt x="55" y="22"/>
                    <a:pt x="56" y="25"/>
                    <a:pt x="56" y="28"/>
                  </a:cubicBezTo>
                  <a:cubicBezTo>
                    <a:pt x="56" y="31"/>
                    <a:pt x="55" y="34"/>
                    <a:pt x="54" y="36"/>
                  </a:cubicBezTo>
                  <a:close/>
                  <a:moveTo>
                    <a:pt x="76" y="35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41"/>
                    <a:pt x="73" y="45"/>
                    <a:pt x="80" y="45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77" y="41"/>
                    <a:pt x="76" y="39"/>
                    <a:pt x="76" y="35"/>
                  </a:cubicBezTo>
                  <a:close/>
                  <a:moveTo>
                    <a:pt x="95" y="20"/>
                  </a:moveTo>
                  <a:cubicBezTo>
                    <a:pt x="95" y="20"/>
                    <a:pt x="95" y="20"/>
                    <a:pt x="95" y="20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6"/>
                    <a:pt x="96" y="24"/>
                    <a:pt x="97" y="22"/>
                  </a:cubicBezTo>
                  <a:cubicBezTo>
                    <a:pt x="99" y="18"/>
                    <a:pt x="101" y="17"/>
                    <a:pt x="105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99" y="12"/>
                    <a:pt x="97" y="16"/>
                    <a:pt x="95" y="20"/>
                  </a:cubicBezTo>
                  <a:close/>
                  <a:moveTo>
                    <a:pt x="124" y="12"/>
                  </a:moveTo>
                  <a:cubicBezTo>
                    <a:pt x="115" y="12"/>
                    <a:pt x="110" y="20"/>
                    <a:pt x="110" y="28"/>
                  </a:cubicBezTo>
                  <a:cubicBezTo>
                    <a:pt x="110" y="37"/>
                    <a:pt x="115" y="45"/>
                    <a:pt x="124" y="45"/>
                  </a:cubicBezTo>
                  <a:cubicBezTo>
                    <a:pt x="130" y="45"/>
                    <a:pt x="135" y="41"/>
                    <a:pt x="137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1" y="38"/>
                    <a:pt x="128" y="41"/>
                    <a:pt x="124" y="41"/>
                  </a:cubicBezTo>
                  <a:cubicBezTo>
                    <a:pt x="121" y="41"/>
                    <a:pt x="118" y="39"/>
                    <a:pt x="116" y="36"/>
                  </a:cubicBezTo>
                  <a:cubicBezTo>
                    <a:pt x="115" y="33"/>
                    <a:pt x="115" y="31"/>
                    <a:pt x="115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0"/>
                    <a:pt x="134" y="12"/>
                    <a:pt x="124" y="12"/>
                  </a:cubicBezTo>
                  <a:close/>
                  <a:moveTo>
                    <a:pt x="115" y="25"/>
                  </a:moveTo>
                  <a:cubicBezTo>
                    <a:pt x="116" y="20"/>
                    <a:pt x="119" y="16"/>
                    <a:pt x="124" y="16"/>
                  </a:cubicBezTo>
                  <a:cubicBezTo>
                    <a:pt x="130" y="16"/>
                    <a:pt x="133" y="20"/>
                    <a:pt x="133" y="25"/>
                  </a:cubicBezTo>
                  <a:lnTo>
                    <a:pt x="115" y="25"/>
                  </a:lnTo>
                  <a:close/>
                  <a:moveTo>
                    <a:pt x="199" y="12"/>
                  </a:moveTo>
                  <a:cubicBezTo>
                    <a:pt x="194" y="12"/>
                    <a:pt x="191" y="15"/>
                    <a:pt x="189" y="19"/>
                  </a:cubicBezTo>
                  <a:cubicBezTo>
                    <a:pt x="188" y="15"/>
                    <a:pt x="185" y="12"/>
                    <a:pt x="180" y="12"/>
                  </a:cubicBezTo>
                  <a:cubicBezTo>
                    <a:pt x="176" y="12"/>
                    <a:pt x="172" y="15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4"/>
                    <a:pt x="171" y="21"/>
                    <a:pt x="173" y="19"/>
                  </a:cubicBezTo>
                  <a:cubicBezTo>
                    <a:pt x="174" y="17"/>
                    <a:pt x="177" y="16"/>
                    <a:pt x="179" y="16"/>
                  </a:cubicBezTo>
                  <a:cubicBezTo>
                    <a:pt x="181" y="16"/>
                    <a:pt x="183" y="17"/>
                    <a:pt x="184" y="19"/>
                  </a:cubicBezTo>
                  <a:cubicBezTo>
                    <a:pt x="185" y="20"/>
                    <a:pt x="185" y="22"/>
                    <a:pt x="185" y="24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4"/>
                    <a:pt x="190" y="22"/>
                    <a:pt x="192" y="19"/>
                  </a:cubicBezTo>
                  <a:cubicBezTo>
                    <a:pt x="193" y="17"/>
                    <a:pt x="195" y="16"/>
                    <a:pt x="198" y="16"/>
                  </a:cubicBezTo>
                  <a:cubicBezTo>
                    <a:pt x="200" y="16"/>
                    <a:pt x="202" y="17"/>
                    <a:pt x="203" y="19"/>
                  </a:cubicBezTo>
                  <a:cubicBezTo>
                    <a:pt x="204" y="21"/>
                    <a:pt x="204" y="23"/>
                    <a:pt x="204" y="25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8" y="44"/>
                    <a:pt x="208" y="44"/>
                    <a:pt x="208" y="44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8" y="22"/>
                    <a:pt x="208" y="19"/>
                    <a:pt x="207" y="16"/>
                  </a:cubicBezTo>
                  <a:cubicBezTo>
                    <a:pt x="205" y="14"/>
                    <a:pt x="202" y="12"/>
                    <a:pt x="199" y="12"/>
                  </a:cubicBezTo>
                  <a:close/>
                  <a:moveTo>
                    <a:pt x="231" y="12"/>
                  </a:moveTo>
                  <a:cubicBezTo>
                    <a:pt x="222" y="12"/>
                    <a:pt x="216" y="20"/>
                    <a:pt x="216" y="28"/>
                  </a:cubicBezTo>
                  <a:cubicBezTo>
                    <a:pt x="216" y="37"/>
                    <a:pt x="221" y="45"/>
                    <a:pt x="231" y="45"/>
                  </a:cubicBezTo>
                  <a:cubicBezTo>
                    <a:pt x="237" y="45"/>
                    <a:pt x="242" y="41"/>
                    <a:pt x="244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8" y="38"/>
                    <a:pt x="235" y="41"/>
                    <a:pt x="231" y="41"/>
                  </a:cubicBezTo>
                  <a:cubicBezTo>
                    <a:pt x="228" y="41"/>
                    <a:pt x="225" y="39"/>
                    <a:pt x="223" y="36"/>
                  </a:cubicBezTo>
                  <a:cubicBezTo>
                    <a:pt x="222" y="33"/>
                    <a:pt x="222" y="31"/>
                    <a:pt x="222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0"/>
                    <a:pt x="241" y="12"/>
                    <a:pt x="231" y="12"/>
                  </a:cubicBezTo>
                  <a:close/>
                  <a:moveTo>
                    <a:pt x="222" y="25"/>
                  </a:moveTo>
                  <a:cubicBezTo>
                    <a:pt x="222" y="20"/>
                    <a:pt x="226" y="16"/>
                    <a:pt x="231" y="16"/>
                  </a:cubicBezTo>
                  <a:cubicBezTo>
                    <a:pt x="236" y="16"/>
                    <a:pt x="239" y="20"/>
                    <a:pt x="239" y="25"/>
                  </a:cubicBezTo>
                  <a:lnTo>
                    <a:pt x="222" y="25"/>
                  </a:lnTo>
                  <a:close/>
                  <a:moveTo>
                    <a:pt x="241" y="4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8" y="10"/>
                    <a:pt x="228" y="10"/>
                    <a:pt x="228" y="10"/>
                  </a:cubicBezTo>
                  <a:lnTo>
                    <a:pt x="241" y="4"/>
                  </a:lnTo>
                  <a:close/>
                  <a:moveTo>
                    <a:pt x="259" y="35"/>
                  </a:moveTo>
                  <a:cubicBezTo>
                    <a:pt x="259" y="16"/>
                    <a:pt x="259" y="16"/>
                    <a:pt x="259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5" y="41"/>
                    <a:pt x="257" y="45"/>
                    <a:pt x="263" y="45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60" y="41"/>
                    <a:pt x="259" y="39"/>
                    <a:pt x="259" y="35"/>
                  </a:cubicBezTo>
                  <a:close/>
                  <a:moveTo>
                    <a:pt x="275" y="44"/>
                  </a:moveTo>
                  <a:cubicBezTo>
                    <a:pt x="280" y="44"/>
                    <a:pt x="280" y="44"/>
                    <a:pt x="280" y="44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5" y="13"/>
                    <a:pt x="275" y="13"/>
                    <a:pt x="275" y="13"/>
                  </a:cubicBezTo>
                  <a:lnTo>
                    <a:pt x="275" y="44"/>
                  </a:lnTo>
                  <a:close/>
                  <a:moveTo>
                    <a:pt x="275" y="7"/>
                  </a:moveTo>
                  <a:cubicBezTo>
                    <a:pt x="280" y="7"/>
                    <a:pt x="280" y="7"/>
                    <a:pt x="280" y="7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75" y="2"/>
                    <a:pt x="275" y="2"/>
                    <a:pt x="275" y="2"/>
                  </a:cubicBezTo>
                  <a:lnTo>
                    <a:pt x="275" y="7"/>
                  </a:lnTo>
                  <a:close/>
                  <a:moveTo>
                    <a:pt x="303" y="12"/>
                  </a:moveTo>
                  <a:cubicBezTo>
                    <a:pt x="294" y="12"/>
                    <a:pt x="289" y="20"/>
                    <a:pt x="289" y="28"/>
                  </a:cubicBezTo>
                  <a:cubicBezTo>
                    <a:pt x="289" y="37"/>
                    <a:pt x="294" y="45"/>
                    <a:pt x="303" y="45"/>
                  </a:cubicBezTo>
                  <a:cubicBezTo>
                    <a:pt x="309" y="45"/>
                    <a:pt x="314" y="41"/>
                    <a:pt x="316" y="35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10" y="38"/>
                    <a:pt x="307" y="41"/>
                    <a:pt x="303" y="41"/>
                  </a:cubicBezTo>
                  <a:cubicBezTo>
                    <a:pt x="300" y="41"/>
                    <a:pt x="297" y="39"/>
                    <a:pt x="295" y="36"/>
                  </a:cubicBezTo>
                  <a:cubicBezTo>
                    <a:pt x="294" y="33"/>
                    <a:pt x="294" y="31"/>
                    <a:pt x="294" y="29"/>
                  </a:cubicBezTo>
                  <a:cubicBezTo>
                    <a:pt x="317" y="29"/>
                    <a:pt x="317" y="29"/>
                    <a:pt x="317" y="29"/>
                  </a:cubicBezTo>
                  <a:cubicBezTo>
                    <a:pt x="317" y="20"/>
                    <a:pt x="313" y="12"/>
                    <a:pt x="303" y="12"/>
                  </a:cubicBezTo>
                  <a:close/>
                  <a:moveTo>
                    <a:pt x="294" y="25"/>
                  </a:moveTo>
                  <a:cubicBezTo>
                    <a:pt x="295" y="20"/>
                    <a:pt x="298" y="16"/>
                    <a:pt x="303" y="16"/>
                  </a:cubicBezTo>
                  <a:cubicBezTo>
                    <a:pt x="309" y="16"/>
                    <a:pt x="312" y="20"/>
                    <a:pt x="312" y="25"/>
                  </a:cubicBezTo>
                  <a:lnTo>
                    <a:pt x="294" y="25"/>
                  </a:lnTo>
                  <a:close/>
                  <a:moveTo>
                    <a:pt x="339" y="12"/>
                  </a:moveTo>
                  <a:cubicBezTo>
                    <a:pt x="334" y="12"/>
                    <a:pt x="332" y="16"/>
                    <a:pt x="330" y="20"/>
                  </a:cubicBezTo>
                  <a:cubicBezTo>
                    <a:pt x="330" y="20"/>
                    <a:pt x="330" y="20"/>
                    <a:pt x="330" y="20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0" y="44"/>
                    <a:pt x="330" y="44"/>
                    <a:pt x="330" y="44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6"/>
                    <a:pt x="331" y="24"/>
                    <a:pt x="332" y="22"/>
                  </a:cubicBezTo>
                  <a:cubicBezTo>
                    <a:pt x="334" y="18"/>
                    <a:pt x="336" y="17"/>
                    <a:pt x="340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41" y="12"/>
                    <a:pt x="341" y="12"/>
                    <a:pt x="341" y="12"/>
                  </a:cubicBezTo>
                  <a:lnTo>
                    <a:pt x="339" y="12"/>
                  </a:ln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3" name="Freeform 9"/>
            <p:cNvSpPr>
              <a:spLocks noEditPoints="1"/>
            </p:cNvSpPr>
            <p:nvPr userDrawn="1"/>
          </p:nvSpPr>
          <p:spPr bwMode="auto">
            <a:xfrm>
              <a:off x="-2084388" y="5613401"/>
              <a:ext cx="3265488" cy="436563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2" y="45"/>
                </a:cxn>
                <a:cxn ang="0">
                  <a:pos x="18" y="24"/>
                </a:cxn>
                <a:cxn ang="0">
                  <a:pos x="18" y="13"/>
                </a:cxn>
                <a:cxn ang="0">
                  <a:pos x="27" y="18"/>
                </a:cxn>
                <a:cxn ang="0">
                  <a:pos x="40" y="46"/>
                </a:cxn>
                <a:cxn ang="0">
                  <a:pos x="40" y="38"/>
                </a:cxn>
                <a:cxn ang="0">
                  <a:pos x="56" y="30"/>
                </a:cxn>
                <a:cxn ang="0">
                  <a:pos x="39" y="20"/>
                </a:cxn>
                <a:cxn ang="0">
                  <a:pos x="48" y="6"/>
                </a:cxn>
                <a:cxn ang="0">
                  <a:pos x="34" y="10"/>
                </a:cxn>
                <a:cxn ang="0">
                  <a:pos x="73" y="11"/>
                </a:cxn>
                <a:cxn ang="0">
                  <a:pos x="60" y="11"/>
                </a:cxn>
                <a:cxn ang="0">
                  <a:pos x="73" y="14"/>
                </a:cxn>
                <a:cxn ang="0">
                  <a:pos x="99" y="13"/>
                </a:cxn>
                <a:cxn ang="0">
                  <a:pos x="90" y="14"/>
                </a:cxn>
                <a:cxn ang="0">
                  <a:pos x="91" y="45"/>
                </a:cxn>
                <a:cxn ang="0">
                  <a:pos x="97" y="26"/>
                </a:cxn>
                <a:cxn ang="0">
                  <a:pos x="109" y="26"/>
                </a:cxn>
                <a:cxn ang="0">
                  <a:pos x="129" y="30"/>
                </a:cxn>
                <a:cxn ang="0">
                  <a:pos x="123" y="45"/>
                </a:cxn>
                <a:cxn ang="0">
                  <a:pos x="135" y="14"/>
                </a:cxn>
                <a:cxn ang="0">
                  <a:pos x="150" y="18"/>
                </a:cxn>
                <a:cxn ang="0">
                  <a:pos x="163" y="46"/>
                </a:cxn>
                <a:cxn ang="0">
                  <a:pos x="163" y="38"/>
                </a:cxn>
                <a:cxn ang="0">
                  <a:pos x="179" y="30"/>
                </a:cxn>
                <a:cxn ang="0">
                  <a:pos x="162" y="20"/>
                </a:cxn>
                <a:cxn ang="0">
                  <a:pos x="204" y="13"/>
                </a:cxn>
                <a:cxn ang="0">
                  <a:pos x="195" y="14"/>
                </a:cxn>
                <a:cxn ang="0">
                  <a:pos x="195" y="45"/>
                </a:cxn>
                <a:cxn ang="0">
                  <a:pos x="202" y="26"/>
                </a:cxn>
                <a:cxn ang="0">
                  <a:pos x="214" y="26"/>
                </a:cxn>
                <a:cxn ang="0">
                  <a:pos x="233" y="3"/>
                </a:cxn>
                <a:cxn ang="0">
                  <a:pos x="216" y="14"/>
                </a:cxn>
                <a:cxn ang="0">
                  <a:pos x="221" y="34"/>
                </a:cxn>
                <a:cxn ang="0">
                  <a:pos x="239" y="45"/>
                </a:cxn>
                <a:cxn ang="0">
                  <a:pos x="233" y="33"/>
                </a:cxn>
                <a:cxn ang="0">
                  <a:pos x="239" y="14"/>
                </a:cxn>
                <a:cxn ang="0">
                  <a:pos x="259" y="13"/>
                </a:cxn>
                <a:cxn ang="0">
                  <a:pos x="277" y="30"/>
                </a:cxn>
                <a:cxn ang="0">
                  <a:pos x="255" y="29"/>
                </a:cxn>
                <a:cxn ang="0">
                  <a:pos x="259" y="38"/>
                </a:cxn>
                <a:cxn ang="0">
                  <a:pos x="292" y="18"/>
                </a:cxn>
                <a:cxn ang="0">
                  <a:pos x="280" y="45"/>
                </a:cxn>
                <a:cxn ang="0">
                  <a:pos x="296" y="22"/>
                </a:cxn>
                <a:cxn ang="0">
                  <a:pos x="311" y="45"/>
                </a:cxn>
                <a:cxn ang="0">
                  <a:pos x="301" y="13"/>
                </a:cxn>
                <a:cxn ang="0">
                  <a:pos x="328" y="24"/>
                </a:cxn>
                <a:cxn ang="0">
                  <a:pos x="336" y="23"/>
                </a:cxn>
                <a:cxn ang="0">
                  <a:pos x="321" y="16"/>
                </a:cxn>
                <a:cxn ang="0">
                  <a:pos x="335" y="36"/>
                </a:cxn>
                <a:cxn ang="0">
                  <a:pos x="314" y="36"/>
                </a:cxn>
                <a:cxn ang="0">
                  <a:pos x="342" y="27"/>
                </a:cxn>
              </a:cxnLst>
              <a:rect l="0" t="0" r="r" b="b"/>
              <a:pathLst>
                <a:path w="346" h="46"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0"/>
                    <a:pt x="12" y="28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19" y="24"/>
                    <a:pt x="20" y="2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4" y="13"/>
                    <a:pt x="11" y="16"/>
                    <a:pt x="10" y="20"/>
                  </a:cubicBezTo>
                  <a:close/>
                  <a:moveTo>
                    <a:pt x="39" y="13"/>
                  </a:moveTo>
                  <a:cubicBezTo>
                    <a:pt x="35" y="13"/>
                    <a:pt x="30" y="15"/>
                    <a:pt x="27" y="18"/>
                  </a:cubicBezTo>
                  <a:cubicBezTo>
                    <a:pt x="24" y="21"/>
                    <a:pt x="22" y="26"/>
                    <a:pt x="22" y="30"/>
                  </a:cubicBezTo>
                  <a:cubicBezTo>
                    <a:pt x="22" y="34"/>
                    <a:pt x="24" y="39"/>
                    <a:pt x="27" y="42"/>
                  </a:cubicBezTo>
                  <a:cubicBezTo>
                    <a:pt x="31" y="45"/>
                    <a:pt x="35" y="46"/>
                    <a:pt x="40" y="46"/>
                  </a:cubicBezTo>
                  <a:cubicBezTo>
                    <a:pt x="47" y="46"/>
                    <a:pt x="54" y="42"/>
                    <a:pt x="5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7"/>
                    <a:pt x="42" y="38"/>
                    <a:pt x="40" y="38"/>
                  </a:cubicBezTo>
                  <a:cubicBezTo>
                    <a:pt x="36" y="38"/>
                    <a:pt x="35" y="35"/>
                    <a:pt x="3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0"/>
                    <a:pt x="50" y="13"/>
                    <a:pt x="39" y="13"/>
                  </a:cubicBezTo>
                  <a:close/>
                  <a:moveTo>
                    <a:pt x="35" y="26"/>
                  </a:moveTo>
                  <a:cubicBezTo>
                    <a:pt x="35" y="23"/>
                    <a:pt x="36" y="20"/>
                    <a:pt x="39" y="20"/>
                  </a:cubicBezTo>
                  <a:cubicBezTo>
                    <a:pt x="43" y="20"/>
                    <a:pt x="44" y="23"/>
                    <a:pt x="44" y="26"/>
                  </a:cubicBezTo>
                  <a:lnTo>
                    <a:pt x="35" y="26"/>
                  </a:lnTo>
                  <a:close/>
                  <a:moveTo>
                    <a:pt x="48" y="6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48" y="6"/>
                  </a:lnTo>
                  <a:close/>
                  <a:moveTo>
                    <a:pt x="6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0" y="2"/>
                    <a:pt x="60" y="2"/>
                    <a:pt x="60" y="2"/>
                  </a:cubicBezTo>
                  <a:lnTo>
                    <a:pt x="60" y="11"/>
                  </a:lnTo>
                  <a:close/>
                  <a:moveTo>
                    <a:pt x="60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60" y="14"/>
                    <a:pt x="60" y="14"/>
                    <a:pt x="60" y="14"/>
                  </a:cubicBezTo>
                  <a:lnTo>
                    <a:pt x="60" y="45"/>
                  </a:lnTo>
                  <a:close/>
                  <a:moveTo>
                    <a:pt x="99" y="13"/>
                  </a:moveTo>
                  <a:cubicBezTo>
                    <a:pt x="95" y="13"/>
                    <a:pt x="92" y="15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4"/>
                    <a:pt x="91" y="22"/>
                    <a:pt x="94" y="22"/>
                  </a:cubicBezTo>
                  <a:cubicBezTo>
                    <a:pt x="97" y="22"/>
                    <a:pt x="97" y="24"/>
                    <a:pt x="97" y="26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3"/>
                    <a:pt x="109" y="19"/>
                    <a:pt x="107" y="16"/>
                  </a:cubicBezTo>
                  <a:cubicBezTo>
                    <a:pt x="105" y="14"/>
                    <a:pt x="102" y="13"/>
                    <a:pt x="99" y="13"/>
                  </a:cubicBezTo>
                  <a:close/>
                  <a:moveTo>
                    <a:pt x="129" y="30"/>
                  </a:moveTo>
                  <a:cubicBezTo>
                    <a:pt x="124" y="14"/>
                    <a:pt x="124" y="14"/>
                    <a:pt x="12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5" y="14"/>
                    <a:pt x="135" y="14"/>
                    <a:pt x="135" y="14"/>
                  </a:cubicBezTo>
                  <a:lnTo>
                    <a:pt x="129" y="30"/>
                  </a:lnTo>
                  <a:close/>
                  <a:moveTo>
                    <a:pt x="162" y="13"/>
                  </a:moveTo>
                  <a:cubicBezTo>
                    <a:pt x="158" y="13"/>
                    <a:pt x="153" y="15"/>
                    <a:pt x="150" y="18"/>
                  </a:cubicBezTo>
                  <a:cubicBezTo>
                    <a:pt x="147" y="21"/>
                    <a:pt x="145" y="26"/>
                    <a:pt x="145" y="30"/>
                  </a:cubicBezTo>
                  <a:cubicBezTo>
                    <a:pt x="145" y="34"/>
                    <a:pt x="147" y="39"/>
                    <a:pt x="150" y="42"/>
                  </a:cubicBezTo>
                  <a:cubicBezTo>
                    <a:pt x="154" y="45"/>
                    <a:pt x="158" y="46"/>
                    <a:pt x="163" y="46"/>
                  </a:cubicBezTo>
                  <a:cubicBezTo>
                    <a:pt x="170" y="46"/>
                    <a:pt x="177" y="42"/>
                    <a:pt x="179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7"/>
                    <a:pt x="166" y="38"/>
                    <a:pt x="163" y="38"/>
                  </a:cubicBezTo>
                  <a:cubicBezTo>
                    <a:pt x="159" y="38"/>
                    <a:pt x="158" y="35"/>
                    <a:pt x="158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20"/>
                    <a:pt x="173" y="13"/>
                    <a:pt x="162" y="13"/>
                  </a:cubicBezTo>
                  <a:close/>
                  <a:moveTo>
                    <a:pt x="158" y="26"/>
                  </a:moveTo>
                  <a:cubicBezTo>
                    <a:pt x="158" y="23"/>
                    <a:pt x="159" y="20"/>
                    <a:pt x="162" y="20"/>
                  </a:cubicBezTo>
                  <a:cubicBezTo>
                    <a:pt x="166" y="20"/>
                    <a:pt x="167" y="23"/>
                    <a:pt x="167" y="26"/>
                  </a:cubicBezTo>
                  <a:lnTo>
                    <a:pt x="158" y="26"/>
                  </a:lnTo>
                  <a:close/>
                  <a:moveTo>
                    <a:pt x="204" y="13"/>
                  </a:moveTo>
                  <a:cubicBezTo>
                    <a:pt x="200" y="13"/>
                    <a:pt x="196" y="15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4"/>
                    <a:pt x="196" y="22"/>
                    <a:pt x="199" y="22"/>
                  </a:cubicBezTo>
                  <a:cubicBezTo>
                    <a:pt x="202" y="22"/>
                    <a:pt x="202" y="24"/>
                    <a:pt x="202" y="26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4" y="23"/>
                    <a:pt x="214" y="19"/>
                    <a:pt x="212" y="16"/>
                  </a:cubicBezTo>
                  <a:cubicBezTo>
                    <a:pt x="210" y="14"/>
                    <a:pt x="207" y="13"/>
                    <a:pt x="204" y="13"/>
                  </a:cubicBezTo>
                  <a:close/>
                  <a:moveTo>
                    <a:pt x="233" y="3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6" y="22"/>
                    <a:pt x="216" y="22"/>
                    <a:pt x="216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37"/>
                    <a:pt x="221" y="40"/>
                    <a:pt x="223" y="43"/>
                  </a:cubicBezTo>
                  <a:cubicBezTo>
                    <a:pt x="225" y="45"/>
                    <a:pt x="228" y="46"/>
                    <a:pt x="231" y="46"/>
                  </a:cubicBezTo>
                  <a:cubicBezTo>
                    <a:pt x="232" y="46"/>
                    <a:pt x="236" y="46"/>
                    <a:pt x="239" y="45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8" y="36"/>
                    <a:pt x="237" y="37"/>
                    <a:pt x="236" y="37"/>
                  </a:cubicBezTo>
                  <a:cubicBezTo>
                    <a:pt x="233" y="37"/>
                    <a:pt x="233" y="35"/>
                    <a:pt x="233" y="33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3"/>
                  </a:lnTo>
                  <a:close/>
                  <a:moveTo>
                    <a:pt x="259" y="13"/>
                  </a:moveTo>
                  <a:cubicBezTo>
                    <a:pt x="249" y="13"/>
                    <a:pt x="242" y="20"/>
                    <a:pt x="242" y="30"/>
                  </a:cubicBezTo>
                  <a:cubicBezTo>
                    <a:pt x="242" y="39"/>
                    <a:pt x="250" y="46"/>
                    <a:pt x="259" y="46"/>
                  </a:cubicBezTo>
                  <a:cubicBezTo>
                    <a:pt x="269" y="46"/>
                    <a:pt x="277" y="39"/>
                    <a:pt x="277" y="30"/>
                  </a:cubicBezTo>
                  <a:cubicBezTo>
                    <a:pt x="277" y="20"/>
                    <a:pt x="269" y="13"/>
                    <a:pt x="259" y="13"/>
                  </a:cubicBezTo>
                  <a:close/>
                  <a:moveTo>
                    <a:pt x="259" y="38"/>
                  </a:moveTo>
                  <a:cubicBezTo>
                    <a:pt x="257" y="38"/>
                    <a:pt x="255" y="38"/>
                    <a:pt x="255" y="29"/>
                  </a:cubicBezTo>
                  <a:cubicBezTo>
                    <a:pt x="255" y="26"/>
                    <a:pt x="255" y="21"/>
                    <a:pt x="259" y="21"/>
                  </a:cubicBezTo>
                  <a:cubicBezTo>
                    <a:pt x="263" y="21"/>
                    <a:pt x="264" y="26"/>
                    <a:pt x="264" y="29"/>
                  </a:cubicBezTo>
                  <a:cubicBezTo>
                    <a:pt x="264" y="38"/>
                    <a:pt x="262" y="38"/>
                    <a:pt x="259" y="38"/>
                  </a:cubicBezTo>
                  <a:close/>
                  <a:moveTo>
                    <a:pt x="301" y="13"/>
                  </a:moveTo>
                  <a:cubicBezTo>
                    <a:pt x="297" y="13"/>
                    <a:pt x="293" y="15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92" y="45"/>
                    <a:pt x="292" y="45"/>
                    <a:pt x="292" y="45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4"/>
                    <a:pt x="293" y="22"/>
                    <a:pt x="296" y="22"/>
                  </a:cubicBezTo>
                  <a:cubicBezTo>
                    <a:pt x="299" y="22"/>
                    <a:pt x="299" y="24"/>
                    <a:pt x="299" y="2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1" y="23"/>
                    <a:pt x="311" y="19"/>
                    <a:pt x="309" y="16"/>
                  </a:cubicBezTo>
                  <a:cubicBezTo>
                    <a:pt x="307" y="14"/>
                    <a:pt x="304" y="13"/>
                    <a:pt x="301" y="13"/>
                  </a:cubicBezTo>
                  <a:close/>
                  <a:moveTo>
                    <a:pt x="342" y="27"/>
                  </a:moveTo>
                  <a:cubicBezTo>
                    <a:pt x="339" y="25"/>
                    <a:pt x="336" y="25"/>
                    <a:pt x="333" y="24"/>
                  </a:cubicBezTo>
                  <a:cubicBezTo>
                    <a:pt x="332" y="24"/>
                    <a:pt x="329" y="24"/>
                    <a:pt x="328" y="24"/>
                  </a:cubicBezTo>
                  <a:cubicBezTo>
                    <a:pt x="327" y="23"/>
                    <a:pt x="326" y="23"/>
                    <a:pt x="326" y="22"/>
                  </a:cubicBezTo>
                  <a:cubicBezTo>
                    <a:pt x="326" y="21"/>
                    <a:pt x="328" y="20"/>
                    <a:pt x="330" y="20"/>
                  </a:cubicBezTo>
                  <a:cubicBezTo>
                    <a:pt x="332" y="20"/>
                    <a:pt x="335" y="21"/>
                    <a:pt x="336" y="23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3" y="15"/>
                    <a:pt x="337" y="13"/>
                    <a:pt x="331" y="13"/>
                  </a:cubicBezTo>
                  <a:cubicBezTo>
                    <a:pt x="327" y="13"/>
                    <a:pt x="324" y="14"/>
                    <a:pt x="321" y="16"/>
                  </a:cubicBezTo>
                  <a:cubicBezTo>
                    <a:pt x="318" y="17"/>
                    <a:pt x="316" y="20"/>
                    <a:pt x="316" y="24"/>
                  </a:cubicBezTo>
                  <a:cubicBezTo>
                    <a:pt x="316" y="32"/>
                    <a:pt x="323" y="33"/>
                    <a:pt x="330" y="34"/>
                  </a:cubicBezTo>
                  <a:cubicBezTo>
                    <a:pt x="331" y="34"/>
                    <a:pt x="335" y="35"/>
                    <a:pt x="335" y="36"/>
                  </a:cubicBezTo>
                  <a:cubicBezTo>
                    <a:pt x="335" y="38"/>
                    <a:pt x="332" y="38"/>
                    <a:pt x="331" y="38"/>
                  </a:cubicBezTo>
                  <a:cubicBezTo>
                    <a:pt x="328" y="38"/>
                    <a:pt x="325" y="38"/>
                    <a:pt x="324" y="35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7" y="43"/>
                    <a:pt x="323" y="46"/>
                    <a:pt x="330" y="46"/>
                  </a:cubicBezTo>
                  <a:cubicBezTo>
                    <a:pt x="337" y="46"/>
                    <a:pt x="346" y="43"/>
                    <a:pt x="346" y="35"/>
                  </a:cubicBezTo>
                  <a:cubicBezTo>
                    <a:pt x="346" y="31"/>
                    <a:pt x="345" y="28"/>
                    <a:pt x="342" y="27"/>
                  </a:cubicBez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1265237" y="5641976"/>
              <a:ext cx="471488" cy="493713"/>
            </a:xfrm>
            <a:custGeom>
              <a:avLst/>
              <a:gdLst/>
              <a:ahLst/>
              <a:cxnLst>
                <a:cxn ang="0">
                  <a:pos x="60" y="311"/>
                </a:cxn>
                <a:cxn ang="0">
                  <a:pos x="297" y="0"/>
                </a:cxn>
                <a:cxn ang="0">
                  <a:pos x="238" y="0"/>
                </a:cxn>
                <a:cxn ang="0">
                  <a:pos x="0" y="311"/>
                </a:cxn>
                <a:cxn ang="0">
                  <a:pos x="60" y="311"/>
                </a:cxn>
              </a:cxnLst>
              <a:rect l="0" t="0" r="r" b="b"/>
              <a:pathLst>
                <a:path w="297" h="311">
                  <a:moveTo>
                    <a:pt x="60" y="311"/>
                  </a:moveTo>
                  <a:lnTo>
                    <a:pt x="297" y="0"/>
                  </a:lnTo>
                  <a:lnTo>
                    <a:pt x="238" y="0"/>
                  </a:lnTo>
                  <a:lnTo>
                    <a:pt x="0" y="311"/>
                  </a:lnTo>
                  <a:lnTo>
                    <a:pt x="60" y="31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011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2567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58674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481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500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294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8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042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84989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129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70443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769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537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384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508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873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592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399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972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65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792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743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31" name="Groupe 30"/>
          <p:cNvGrpSpPr>
            <a:grpSpLocks noChangeAspect="1"/>
          </p:cNvGrpSpPr>
          <p:nvPr userDrawn="1"/>
        </p:nvGrpSpPr>
        <p:grpSpPr>
          <a:xfrm>
            <a:off x="6648135" y="6344525"/>
            <a:ext cx="2245040" cy="396000"/>
            <a:chOff x="-2084388" y="4589463"/>
            <a:chExt cx="9144001" cy="1612900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5445125" y="4589463"/>
              <a:ext cx="1614488" cy="16129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6351588" y="4589463"/>
              <a:ext cx="708025" cy="796925"/>
            </a:xfrm>
            <a:custGeom>
              <a:avLst/>
              <a:gdLst/>
              <a:ahLst/>
              <a:cxnLst>
                <a:cxn ang="0">
                  <a:pos x="60" y="502"/>
                </a:cxn>
                <a:cxn ang="0">
                  <a:pos x="446" y="0"/>
                </a:cxn>
                <a:cxn ang="0">
                  <a:pos x="386" y="0"/>
                </a:cxn>
                <a:cxn ang="0">
                  <a:pos x="0" y="502"/>
                </a:cxn>
                <a:cxn ang="0">
                  <a:pos x="60" y="502"/>
                </a:cxn>
              </a:cxnLst>
              <a:rect l="0" t="0" r="r" b="b"/>
              <a:pathLst>
                <a:path w="446" h="502">
                  <a:moveTo>
                    <a:pt x="60" y="502"/>
                  </a:moveTo>
                  <a:lnTo>
                    <a:pt x="446" y="0"/>
                  </a:lnTo>
                  <a:lnTo>
                    <a:pt x="386" y="0"/>
                  </a:lnTo>
                  <a:lnTo>
                    <a:pt x="0" y="502"/>
                  </a:lnTo>
                  <a:lnTo>
                    <a:pt x="60" y="502"/>
                  </a:lnTo>
                  <a:close/>
                </a:path>
              </a:pathLst>
            </a:custGeom>
            <a:solidFill>
              <a:srgbClr val="FF18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5445125" y="5443538"/>
              <a:ext cx="1341438" cy="596900"/>
            </a:xfrm>
            <a:custGeom>
              <a:avLst/>
              <a:gdLst/>
              <a:ahLst/>
              <a:cxnLst>
                <a:cxn ang="0">
                  <a:pos x="142" y="63"/>
                </a:cxn>
                <a:cxn ang="0">
                  <a:pos x="125" y="57"/>
                </a:cxn>
                <a:cxn ang="0">
                  <a:pos x="93" y="36"/>
                </a:cxn>
                <a:cxn ang="0">
                  <a:pos x="94" y="58"/>
                </a:cxn>
                <a:cxn ang="0">
                  <a:pos x="82" y="63"/>
                </a:cxn>
                <a:cxn ang="0">
                  <a:pos x="80" y="55"/>
                </a:cxn>
                <a:cxn ang="0">
                  <a:pos x="74" y="63"/>
                </a:cxn>
                <a:cxn ang="0">
                  <a:pos x="61" y="60"/>
                </a:cxn>
                <a:cxn ang="0">
                  <a:pos x="55" y="60"/>
                </a:cxn>
                <a:cxn ang="0">
                  <a:pos x="42" y="63"/>
                </a:cxn>
                <a:cxn ang="0">
                  <a:pos x="56" y="47"/>
                </a:cxn>
                <a:cxn ang="0">
                  <a:pos x="28" y="36"/>
                </a:cxn>
                <a:cxn ang="0">
                  <a:pos x="8" y="63"/>
                </a:cxn>
                <a:cxn ang="0">
                  <a:pos x="0" y="58"/>
                </a:cxn>
                <a:cxn ang="0">
                  <a:pos x="22" y="31"/>
                </a:cxn>
                <a:cxn ang="0">
                  <a:pos x="44" y="0"/>
                </a:cxn>
                <a:cxn ang="0">
                  <a:pos x="58" y="6"/>
                </a:cxn>
                <a:cxn ang="0">
                  <a:pos x="70" y="28"/>
                </a:cxn>
                <a:cxn ang="0">
                  <a:pos x="61" y="0"/>
                </a:cxn>
                <a:cxn ang="0">
                  <a:pos x="76" y="4"/>
                </a:cxn>
                <a:cxn ang="0">
                  <a:pos x="91" y="4"/>
                </a:cxn>
                <a:cxn ang="0">
                  <a:pos x="105" y="0"/>
                </a:cxn>
                <a:cxn ang="0">
                  <a:pos x="84" y="25"/>
                </a:cxn>
                <a:cxn ang="0">
                  <a:pos x="86" y="32"/>
                </a:cxn>
                <a:cxn ang="0">
                  <a:pos x="107" y="5"/>
                </a:cxn>
                <a:cxn ang="0">
                  <a:pos x="122" y="0"/>
                </a:cxn>
                <a:cxn ang="0">
                  <a:pos x="130" y="31"/>
                </a:cxn>
                <a:cxn ang="0">
                  <a:pos x="99" y="29"/>
                </a:cxn>
                <a:cxn ang="0">
                  <a:pos x="112" y="16"/>
                </a:cxn>
                <a:cxn ang="0">
                  <a:pos x="112" y="12"/>
                </a:cxn>
                <a:cxn ang="0">
                  <a:pos x="34" y="29"/>
                </a:cxn>
                <a:cxn ang="0">
                  <a:pos x="47" y="16"/>
                </a:cxn>
                <a:cxn ang="0">
                  <a:pos x="46" y="12"/>
                </a:cxn>
                <a:cxn ang="0">
                  <a:pos x="77" y="45"/>
                </a:cxn>
                <a:cxn ang="0">
                  <a:pos x="69" y="42"/>
                </a:cxn>
              </a:cxnLst>
              <a:rect l="0" t="0" r="r" b="b"/>
              <a:pathLst>
                <a:path w="142" h="63">
                  <a:moveTo>
                    <a:pt x="130" y="31"/>
                  </a:moveTo>
                  <a:cubicBezTo>
                    <a:pt x="133" y="40"/>
                    <a:pt x="140" y="61"/>
                    <a:pt x="142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26" y="60"/>
                    <a:pt x="125" y="57"/>
                  </a:cubicBezTo>
                  <a:cubicBezTo>
                    <a:pt x="124" y="55"/>
                    <a:pt x="119" y="36"/>
                    <a:pt x="119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94" y="57"/>
                    <a:pt x="94" y="58"/>
                  </a:cubicBezTo>
                  <a:cubicBezTo>
                    <a:pt x="95" y="59"/>
                    <a:pt x="97" y="63"/>
                    <a:pt x="9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1" y="61"/>
                    <a:pt x="81" y="60"/>
                  </a:cubicBezTo>
                  <a:cubicBezTo>
                    <a:pt x="81" y="59"/>
                    <a:pt x="80" y="55"/>
                    <a:pt x="80" y="55"/>
                  </a:cubicBezTo>
                  <a:cubicBezTo>
                    <a:pt x="80" y="55"/>
                    <a:pt x="76" y="59"/>
                    <a:pt x="75" y="60"/>
                  </a:cubicBezTo>
                  <a:cubicBezTo>
                    <a:pt x="74" y="62"/>
                    <a:pt x="74" y="63"/>
                    <a:pt x="74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1"/>
                    <a:pt x="61" y="60"/>
                  </a:cubicBezTo>
                  <a:cubicBezTo>
                    <a:pt x="61" y="59"/>
                    <a:pt x="60" y="54"/>
                    <a:pt x="60" y="54"/>
                  </a:cubicBezTo>
                  <a:cubicBezTo>
                    <a:pt x="60" y="54"/>
                    <a:pt x="56" y="59"/>
                    <a:pt x="55" y="60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6" y="60"/>
                    <a:pt x="47" y="58"/>
                  </a:cubicBezTo>
                  <a:cubicBezTo>
                    <a:pt x="49" y="56"/>
                    <a:pt x="56" y="47"/>
                    <a:pt x="56" y="47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13" y="55"/>
                    <a:pt x="13" y="56"/>
                  </a:cubicBezTo>
                  <a:cubicBezTo>
                    <a:pt x="12" y="56"/>
                    <a:pt x="8" y="62"/>
                    <a:pt x="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2" y="45"/>
                    <a:pt x="22" y="31"/>
                  </a:cubicBezTo>
                  <a:cubicBezTo>
                    <a:pt x="30" y="20"/>
                    <a:pt x="39" y="9"/>
                    <a:pt x="39" y="8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5"/>
                    <a:pt x="58" y="6"/>
                  </a:cubicBezTo>
                  <a:cubicBezTo>
                    <a:pt x="58" y="7"/>
                    <a:pt x="66" y="33"/>
                    <a:pt x="66" y="34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61" y="0"/>
                    <a:pt x="6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2"/>
                    <a:pt x="76" y="4"/>
                  </a:cubicBezTo>
                  <a:cubicBezTo>
                    <a:pt x="77" y="6"/>
                    <a:pt x="80" y="18"/>
                    <a:pt x="80" y="18"/>
                  </a:cubicBezTo>
                  <a:cubicBezTo>
                    <a:pt x="80" y="18"/>
                    <a:pt x="91" y="5"/>
                    <a:pt x="91" y="4"/>
                  </a:cubicBezTo>
                  <a:cubicBezTo>
                    <a:pt x="92" y="2"/>
                    <a:pt x="93" y="0"/>
                    <a:pt x="9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3" y="2"/>
                    <a:pt x="99" y="7"/>
                  </a:cubicBezTo>
                  <a:cubicBezTo>
                    <a:pt x="97" y="8"/>
                    <a:pt x="84" y="25"/>
                    <a:pt x="84" y="25"/>
                  </a:cubicBezTo>
                  <a:cubicBezTo>
                    <a:pt x="84" y="25"/>
                    <a:pt x="85" y="29"/>
                    <a:pt x="86" y="31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32"/>
                    <a:pt x="86" y="32"/>
                    <a:pt x="87" y="31"/>
                  </a:cubicBezTo>
                  <a:cubicBezTo>
                    <a:pt x="90" y="27"/>
                    <a:pt x="106" y="6"/>
                    <a:pt x="107" y="5"/>
                  </a:cubicBezTo>
                  <a:cubicBezTo>
                    <a:pt x="108" y="3"/>
                    <a:pt x="109" y="2"/>
                    <a:pt x="110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4"/>
                    <a:pt x="123" y="5"/>
                  </a:cubicBezTo>
                  <a:lnTo>
                    <a:pt x="130" y="31"/>
                  </a:lnTo>
                  <a:close/>
                  <a:moveTo>
                    <a:pt x="112" y="12"/>
                  </a:moveTo>
                  <a:cubicBezTo>
                    <a:pt x="110" y="16"/>
                    <a:pt x="99" y="29"/>
                    <a:pt x="99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3" y="19"/>
                    <a:pt x="112" y="16"/>
                  </a:cubicBezTo>
                  <a:cubicBezTo>
                    <a:pt x="112" y="15"/>
                    <a:pt x="112" y="12"/>
                    <a:pt x="112" y="12"/>
                  </a:cubicBezTo>
                  <a:cubicBezTo>
                    <a:pt x="112" y="12"/>
                    <a:pt x="112" y="11"/>
                    <a:pt x="112" y="12"/>
                  </a:cubicBezTo>
                  <a:close/>
                  <a:moveTo>
                    <a:pt x="46" y="12"/>
                  </a:moveTo>
                  <a:cubicBezTo>
                    <a:pt x="44" y="16"/>
                    <a:pt x="34" y="29"/>
                    <a:pt x="34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47" y="19"/>
                    <a:pt x="47" y="16"/>
                  </a:cubicBezTo>
                  <a:cubicBezTo>
                    <a:pt x="46" y="15"/>
                    <a:pt x="47" y="12"/>
                    <a:pt x="47" y="12"/>
                  </a:cubicBezTo>
                  <a:cubicBezTo>
                    <a:pt x="47" y="12"/>
                    <a:pt x="47" y="11"/>
                    <a:pt x="46" y="12"/>
                  </a:cubicBezTo>
                  <a:close/>
                  <a:moveTo>
                    <a:pt x="72" y="51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3" y="37"/>
                    <a:pt x="73" y="37"/>
                  </a:cubicBezTo>
                  <a:cubicBezTo>
                    <a:pt x="69" y="42"/>
                    <a:pt x="69" y="42"/>
                    <a:pt x="69" y="42"/>
                  </a:cubicBezTo>
                  <a:lnTo>
                    <a:pt x="7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1831975" y="5622926"/>
              <a:ext cx="3217863" cy="427038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44"/>
                </a:cxn>
                <a:cxn ang="0">
                  <a:pos x="7" y="19"/>
                </a:cxn>
                <a:cxn ang="0">
                  <a:pos x="20" y="25"/>
                </a:cxn>
                <a:cxn ang="0">
                  <a:pos x="24" y="27"/>
                </a:cxn>
                <a:cxn ang="0">
                  <a:pos x="47" y="12"/>
                </a:cxn>
                <a:cxn ang="0">
                  <a:pos x="61" y="28"/>
                </a:cxn>
                <a:cxn ang="0">
                  <a:pos x="47" y="41"/>
                </a:cxn>
                <a:cxn ang="0">
                  <a:pos x="40" y="20"/>
                </a:cxn>
                <a:cxn ang="0">
                  <a:pos x="56" y="28"/>
                </a:cxn>
                <a:cxn ang="0">
                  <a:pos x="76" y="16"/>
                </a:cxn>
                <a:cxn ang="0">
                  <a:pos x="76" y="12"/>
                </a:cxn>
                <a:cxn ang="0">
                  <a:pos x="71" y="12"/>
                </a:cxn>
                <a:cxn ang="0">
                  <a:pos x="71" y="16"/>
                </a:cxn>
                <a:cxn ang="0">
                  <a:pos x="84" y="44"/>
                </a:cxn>
                <a:cxn ang="0">
                  <a:pos x="76" y="35"/>
                </a:cxn>
                <a:cxn ang="0">
                  <a:pos x="95" y="13"/>
                </a:cxn>
                <a:cxn ang="0">
                  <a:pos x="95" y="44"/>
                </a:cxn>
                <a:cxn ang="0">
                  <a:pos x="105" y="17"/>
                </a:cxn>
                <a:cxn ang="0">
                  <a:pos x="104" y="12"/>
                </a:cxn>
                <a:cxn ang="0">
                  <a:pos x="110" y="28"/>
                </a:cxn>
                <a:cxn ang="0">
                  <a:pos x="133" y="35"/>
                </a:cxn>
                <a:cxn ang="0">
                  <a:pos x="115" y="29"/>
                </a:cxn>
                <a:cxn ang="0">
                  <a:pos x="115" y="25"/>
                </a:cxn>
                <a:cxn ang="0">
                  <a:pos x="115" y="25"/>
                </a:cxn>
                <a:cxn ang="0">
                  <a:pos x="180" y="12"/>
                </a:cxn>
                <a:cxn ang="0">
                  <a:pos x="171" y="13"/>
                </a:cxn>
                <a:cxn ang="0">
                  <a:pos x="171" y="44"/>
                </a:cxn>
                <a:cxn ang="0">
                  <a:pos x="179" y="16"/>
                </a:cxn>
                <a:cxn ang="0">
                  <a:pos x="185" y="44"/>
                </a:cxn>
                <a:cxn ang="0">
                  <a:pos x="192" y="19"/>
                </a:cxn>
                <a:cxn ang="0">
                  <a:pos x="204" y="25"/>
                </a:cxn>
                <a:cxn ang="0">
                  <a:pos x="208" y="25"/>
                </a:cxn>
                <a:cxn ang="0">
                  <a:pos x="231" y="12"/>
                </a:cxn>
                <a:cxn ang="0">
                  <a:pos x="244" y="35"/>
                </a:cxn>
                <a:cxn ang="0">
                  <a:pos x="223" y="36"/>
                </a:cxn>
                <a:cxn ang="0">
                  <a:pos x="231" y="12"/>
                </a:cxn>
                <a:cxn ang="0">
                  <a:pos x="239" y="25"/>
                </a:cxn>
                <a:cxn ang="0">
                  <a:pos x="239" y="0"/>
                </a:cxn>
                <a:cxn ang="0">
                  <a:pos x="241" y="4"/>
                </a:cxn>
                <a:cxn ang="0">
                  <a:pos x="266" y="16"/>
                </a:cxn>
                <a:cxn ang="0">
                  <a:pos x="259" y="4"/>
                </a:cxn>
                <a:cxn ang="0">
                  <a:pos x="249" y="12"/>
                </a:cxn>
                <a:cxn ang="0">
                  <a:pos x="255" y="34"/>
                </a:cxn>
                <a:cxn ang="0">
                  <a:pos x="268" y="40"/>
                </a:cxn>
                <a:cxn ang="0">
                  <a:pos x="275" y="44"/>
                </a:cxn>
                <a:cxn ang="0">
                  <a:pos x="275" y="13"/>
                </a:cxn>
                <a:cxn ang="0">
                  <a:pos x="280" y="7"/>
                </a:cxn>
                <a:cxn ang="0">
                  <a:pos x="275" y="7"/>
                </a:cxn>
                <a:cxn ang="0">
                  <a:pos x="303" y="45"/>
                </a:cxn>
                <a:cxn ang="0">
                  <a:pos x="303" y="41"/>
                </a:cxn>
                <a:cxn ang="0">
                  <a:pos x="317" y="29"/>
                </a:cxn>
                <a:cxn ang="0">
                  <a:pos x="303" y="16"/>
                </a:cxn>
                <a:cxn ang="0">
                  <a:pos x="339" y="12"/>
                </a:cxn>
                <a:cxn ang="0">
                  <a:pos x="330" y="13"/>
                </a:cxn>
                <a:cxn ang="0">
                  <a:pos x="330" y="44"/>
                </a:cxn>
                <a:cxn ang="0">
                  <a:pos x="340" y="17"/>
                </a:cxn>
                <a:cxn ang="0">
                  <a:pos x="339" y="12"/>
                </a:cxn>
              </a:cxnLst>
              <a:rect l="0" t="0" r="r" b="b"/>
              <a:pathLst>
                <a:path w="341" h="45">
                  <a:moveTo>
                    <a:pt x="14" y="12"/>
                  </a:moveTo>
                  <a:cubicBezTo>
                    <a:pt x="10" y="12"/>
                    <a:pt x="6" y="15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4"/>
                    <a:pt x="5" y="22"/>
                    <a:pt x="7" y="19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20" y="20"/>
                    <a:pt x="20" y="23"/>
                    <a:pt x="20" y="2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4"/>
                    <a:pt x="25" y="19"/>
                    <a:pt x="23" y="17"/>
                  </a:cubicBezTo>
                  <a:cubicBezTo>
                    <a:pt x="21" y="14"/>
                    <a:pt x="18" y="12"/>
                    <a:pt x="14" y="12"/>
                  </a:cubicBezTo>
                  <a:close/>
                  <a:moveTo>
                    <a:pt x="47" y="12"/>
                  </a:moveTo>
                  <a:cubicBezTo>
                    <a:pt x="38" y="12"/>
                    <a:pt x="33" y="19"/>
                    <a:pt x="33" y="28"/>
                  </a:cubicBezTo>
                  <a:cubicBezTo>
                    <a:pt x="33" y="36"/>
                    <a:pt x="37" y="45"/>
                    <a:pt x="46" y="45"/>
                  </a:cubicBezTo>
                  <a:cubicBezTo>
                    <a:pt x="56" y="45"/>
                    <a:pt x="61" y="37"/>
                    <a:pt x="61" y="28"/>
                  </a:cubicBezTo>
                  <a:cubicBezTo>
                    <a:pt x="61" y="20"/>
                    <a:pt x="56" y="12"/>
                    <a:pt x="47" y="12"/>
                  </a:cubicBezTo>
                  <a:close/>
                  <a:moveTo>
                    <a:pt x="54" y="36"/>
                  </a:moveTo>
                  <a:cubicBezTo>
                    <a:pt x="53" y="39"/>
                    <a:pt x="50" y="41"/>
                    <a:pt x="47" y="41"/>
                  </a:cubicBezTo>
                  <a:cubicBezTo>
                    <a:pt x="44" y="41"/>
                    <a:pt x="41" y="39"/>
                    <a:pt x="40" y="37"/>
                  </a:cubicBezTo>
                  <a:cubicBezTo>
                    <a:pt x="39" y="34"/>
                    <a:pt x="38" y="31"/>
                    <a:pt x="38" y="28"/>
                  </a:cubicBezTo>
                  <a:cubicBezTo>
                    <a:pt x="38" y="26"/>
                    <a:pt x="39" y="23"/>
                    <a:pt x="40" y="20"/>
                  </a:cubicBezTo>
                  <a:cubicBezTo>
                    <a:pt x="41" y="18"/>
                    <a:pt x="44" y="16"/>
                    <a:pt x="47" y="16"/>
                  </a:cubicBezTo>
                  <a:cubicBezTo>
                    <a:pt x="50" y="16"/>
                    <a:pt x="52" y="17"/>
                    <a:pt x="54" y="20"/>
                  </a:cubicBezTo>
                  <a:cubicBezTo>
                    <a:pt x="55" y="22"/>
                    <a:pt x="56" y="25"/>
                    <a:pt x="56" y="28"/>
                  </a:cubicBezTo>
                  <a:cubicBezTo>
                    <a:pt x="56" y="31"/>
                    <a:pt x="55" y="34"/>
                    <a:pt x="54" y="36"/>
                  </a:cubicBezTo>
                  <a:close/>
                  <a:moveTo>
                    <a:pt x="76" y="35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41"/>
                    <a:pt x="73" y="45"/>
                    <a:pt x="80" y="45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77" y="41"/>
                    <a:pt x="76" y="39"/>
                    <a:pt x="76" y="35"/>
                  </a:cubicBezTo>
                  <a:close/>
                  <a:moveTo>
                    <a:pt x="95" y="20"/>
                  </a:moveTo>
                  <a:cubicBezTo>
                    <a:pt x="95" y="20"/>
                    <a:pt x="95" y="20"/>
                    <a:pt x="95" y="20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6"/>
                    <a:pt x="96" y="24"/>
                    <a:pt x="97" y="22"/>
                  </a:cubicBezTo>
                  <a:cubicBezTo>
                    <a:pt x="99" y="18"/>
                    <a:pt x="101" y="17"/>
                    <a:pt x="105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99" y="12"/>
                    <a:pt x="97" y="16"/>
                    <a:pt x="95" y="20"/>
                  </a:cubicBezTo>
                  <a:close/>
                  <a:moveTo>
                    <a:pt x="124" y="12"/>
                  </a:moveTo>
                  <a:cubicBezTo>
                    <a:pt x="115" y="12"/>
                    <a:pt x="110" y="20"/>
                    <a:pt x="110" y="28"/>
                  </a:cubicBezTo>
                  <a:cubicBezTo>
                    <a:pt x="110" y="37"/>
                    <a:pt x="115" y="45"/>
                    <a:pt x="124" y="45"/>
                  </a:cubicBezTo>
                  <a:cubicBezTo>
                    <a:pt x="130" y="45"/>
                    <a:pt x="135" y="41"/>
                    <a:pt x="137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1" y="38"/>
                    <a:pt x="128" y="41"/>
                    <a:pt x="124" y="41"/>
                  </a:cubicBezTo>
                  <a:cubicBezTo>
                    <a:pt x="121" y="41"/>
                    <a:pt x="118" y="39"/>
                    <a:pt x="116" y="36"/>
                  </a:cubicBezTo>
                  <a:cubicBezTo>
                    <a:pt x="115" y="33"/>
                    <a:pt x="115" y="31"/>
                    <a:pt x="115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0"/>
                    <a:pt x="134" y="12"/>
                    <a:pt x="124" y="12"/>
                  </a:cubicBezTo>
                  <a:close/>
                  <a:moveTo>
                    <a:pt x="115" y="25"/>
                  </a:moveTo>
                  <a:cubicBezTo>
                    <a:pt x="116" y="20"/>
                    <a:pt x="119" y="16"/>
                    <a:pt x="124" y="16"/>
                  </a:cubicBezTo>
                  <a:cubicBezTo>
                    <a:pt x="130" y="16"/>
                    <a:pt x="133" y="20"/>
                    <a:pt x="133" y="25"/>
                  </a:cubicBezTo>
                  <a:lnTo>
                    <a:pt x="115" y="25"/>
                  </a:lnTo>
                  <a:close/>
                  <a:moveTo>
                    <a:pt x="199" y="12"/>
                  </a:moveTo>
                  <a:cubicBezTo>
                    <a:pt x="194" y="12"/>
                    <a:pt x="191" y="15"/>
                    <a:pt x="189" y="19"/>
                  </a:cubicBezTo>
                  <a:cubicBezTo>
                    <a:pt x="188" y="15"/>
                    <a:pt x="185" y="12"/>
                    <a:pt x="180" y="12"/>
                  </a:cubicBezTo>
                  <a:cubicBezTo>
                    <a:pt x="176" y="12"/>
                    <a:pt x="172" y="15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4"/>
                    <a:pt x="171" y="21"/>
                    <a:pt x="173" y="19"/>
                  </a:cubicBezTo>
                  <a:cubicBezTo>
                    <a:pt x="174" y="17"/>
                    <a:pt x="177" y="16"/>
                    <a:pt x="179" y="16"/>
                  </a:cubicBezTo>
                  <a:cubicBezTo>
                    <a:pt x="181" y="16"/>
                    <a:pt x="183" y="17"/>
                    <a:pt x="184" y="19"/>
                  </a:cubicBezTo>
                  <a:cubicBezTo>
                    <a:pt x="185" y="20"/>
                    <a:pt x="185" y="22"/>
                    <a:pt x="185" y="24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4"/>
                    <a:pt x="190" y="22"/>
                    <a:pt x="192" y="19"/>
                  </a:cubicBezTo>
                  <a:cubicBezTo>
                    <a:pt x="193" y="17"/>
                    <a:pt x="195" y="16"/>
                    <a:pt x="198" y="16"/>
                  </a:cubicBezTo>
                  <a:cubicBezTo>
                    <a:pt x="200" y="16"/>
                    <a:pt x="202" y="17"/>
                    <a:pt x="203" y="19"/>
                  </a:cubicBezTo>
                  <a:cubicBezTo>
                    <a:pt x="204" y="21"/>
                    <a:pt x="204" y="23"/>
                    <a:pt x="204" y="25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8" y="44"/>
                    <a:pt x="208" y="44"/>
                    <a:pt x="208" y="44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8" y="22"/>
                    <a:pt x="208" y="19"/>
                    <a:pt x="207" y="16"/>
                  </a:cubicBezTo>
                  <a:cubicBezTo>
                    <a:pt x="205" y="14"/>
                    <a:pt x="202" y="12"/>
                    <a:pt x="199" y="12"/>
                  </a:cubicBezTo>
                  <a:close/>
                  <a:moveTo>
                    <a:pt x="231" y="12"/>
                  </a:moveTo>
                  <a:cubicBezTo>
                    <a:pt x="222" y="12"/>
                    <a:pt x="216" y="20"/>
                    <a:pt x="216" y="28"/>
                  </a:cubicBezTo>
                  <a:cubicBezTo>
                    <a:pt x="216" y="37"/>
                    <a:pt x="221" y="45"/>
                    <a:pt x="231" y="45"/>
                  </a:cubicBezTo>
                  <a:cubicBezTo>
                    <a:pt x="237" y="45"/>
                    <a:pt x="242" y="41"/>
                    <a:pt x="244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8" y="38"/>
                    <a:pt x="235" y="41"/>
                    <a:pt x="231" y="41"/>
                  </a:cubicBezTo>
                  <a:cubicBezTo>
                    <a:pt x="228" y="41"/>
                    <a:pt x="225" y="39"/>
                    <a:pt x="223" y="36"/>
                  </a:cubicBezTo>
                  <a:cubicBezTo>
                    <a:pt x="222" y="33"/>
                    <a:pt x="222" y="31"/>
                    <a:pt x="222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0"/>
                    <a:pt x="241" y="12"/>
                    <a:pt x="231" y="12"/>
                  </a:cubicBezTo>
                  <a:close/>
                  <a:moveTo>
                    <a:pt x="222" y="25"/>
                  </a:moveTo>
                  <a:cubicBezTo>
                    <a:pt x="222" y="20"/>
                    <a:pt x="226" y="16"/>
                    <a:pt x="231" y="16"/>
                  </a:cubicBezTo>
                  <a:cubicBezTo>
                    <a:pt x="236" y="16"/>
                    <a:pt x="239" y="20"/>
                    <a:pt x="239" y="25"/>
                  </a:cubicBezTo>
                  <a:lnTo>
                    <a:pt x="222" y="25"/>
                  </a:lnTo>
                  <a:close/>
                  <a:moveTo>
                    <a:pt x="241" y="4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8" y="10"/>
                    <a:pt x="228" y="10"/>
                    <a:pt x="228" y="10"/>
                  </a:cubicBezTo>
                  <a:lnTo>
                    <a:pt x="241" y="4"/>
                  </a:lnTo>
                  <a:close/>
                  <a:moveTo>
                    <a:pt x="259" y="35"/>
                  </a:moveTo>
                  <a:cubicBezTo>
                    <a:pt x="259" y="16"/>
                    <a:pt x="259" y="16"/>
                    <a:pt x="259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5" y="41"/>
                    <a:pt x="257" y="45"/>
                    <a:pt x="263" y="45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60" y="41"/>
                    <a:pt x="259" y="39"/>
                    <a:pt x="259" y="35"/>
                  </a:cubicBezTo>
                  <a:close/>
                  <a:moveTo>
                    <a:pt x="275" y="44"/>
                  </a:moveTo>
                  <a:cubicBezTo>
                    <a:pt x="280" y="44"/>
                    <a:pt x="280" y="44"/>
                    <a:pt x="280" y="44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5" y="13"/>
                    <a:pt x="275" y="13"/>
                    <a:pt x="275" y="13"/>
                  </a:cubicBezTo>
                  <a:lnTo>
                    <a:pt x="275" y="44"/>
                  </a:lnTo>
                  <a:close/>
                  <a:moveTo>
                    <a:pt x="275" y="7"/>
                  </a:moveTo>
                  <a:cubicBezTo>
                    <a:pt x="280" y="7"/>
                    <a:pt x="280" y="7"/>
                    <a:pt x="280" y="7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75" y="2"/>
                    <a:pt x="275" y="2"/>
                    <a:pt x="275" y="2"/>
                  </a:cubicBezTo>
                  <a:lnTo>
                    <a:pt x="275" y="7"/>
                  </a:lnTo>
                  <a:close/>
                  <a:moveTo>
                    <a:pt x="303" y="12"/>
                  </a:moveTo>
                  <a:cubicBezTo>
                    <a:pt x="294" y="12"/>
                    <a:pt x="289" y="20"/>
                    <a:pt x="289" y="28"/>
                  </a:cubicBezTo>
                  <a:cubicBezTo>
                    <a:pt x="289" y="37"/>
                    <a:pt x="294" y="45"/>
                    <a:pt x="303" y="45"/>
                  </a:cubicBezTo>
                  <a:cubicBezTo>
                    <a:pt x="309" y="45"/>
                    <a:pt x="314" y="41"/>
                    <a:pt x="316" y="35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10" y="38"/>
                    <a:pt x="307" y="41"/>
                    <a:pt x="303" y="41"/>
                  </a:cubicBezTo>
                  <a:cubicBezTo>
                    <a:pt x="300" y="41"/>
                    <a:pt x="297" y="39"/>
                    <a:pt x="295" y="36"/>
                  </a:cubicBezTo>
                  <a:cubicBezTo>
                    <a:pt x="294" y="33"/>
                    <a:pt x="294" y="31"/>
                    <a:pt x="294" y="29"/>
                  </a:cubicBezTo>
                  <a:cubicBezTo>
                    <a:pt x="317" y="29"/>
                    <a:pt x="317" y="29"/>
                    <a:pt x="317" y="29"/>
                  </a:cubicBezTo>
                  <a:cubicBezTo>
                    <a:pt x="317" y="20"/>
                    <a:pt x="313" y="12"/>
                    <a:pt x="303" y="12"/>
                  </a:cubicBezTo>
                  <a:close/>
                  <a:moveTo>
                    <a:pt x="294" y="25"/>
                  </a:moveTo>
                  <a:cubicBezTo>
                    <a:pt x="295" y="20"/>
                    <a:pt x="298" y="16"/>
                    <a:pt x="303" y="16"/>
                  </a:cubicBezTo>
                  <a:cubicBezTo>
                    <a:pt x="309" y="16"/>
                    <a:pt x="312" y="20"/>
                    <a:pt x="312" y="25"/>
                  </a:cubicBezTo>
                  <a:lnTo>
                    <a:pt x="294" y="25"/>
                  </a:lnTo>
                  <a:close/>
                  <a:moveTo>
                    <a:pt x="339" y="12"/>
                  </a:moveTo>
                  <a:cubicBezTo>
                    <a:pt x="334" y="12"/>
                    <a:pt x="332" y="16"/>
                    <a:pt x="330" y="20"/>
                  </a:cubicBezTo>
                  <a:cubicBezTo>
                    <a:pt x="330" y="20"/>
                    <a:pt x="330" y="20"/>
                    <a:pt x="330" y="20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0" y="44"/>
                    <a:pt x="330" y="44"/>
                    <a:pt x="330" y="44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6"/>
                    <a:pt x="331" y="24"/>
                    <a:pt x="332" y="22"/>
                  </a:cubicBezTo>
                  <a:cubicBezTo>
                    <a:pt x="334" y="18"/>
                    <a:pt x="336" y="17"/>
                    <a:pt x="340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41" y="12"/>
                    <a:pt x="341" y="12"/>
                    <a:pt x="341" y="12"/>
                  </a:cubicBezTo>
                  <a:lnTo>
                    <a:pt x="339" y="12"/>
                  </a:ln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3" name="Freeform 9"/>
            <p:cNvSpPr>
              <a:spLocks noEditPoints="1"/>
            </p:cNvSpPr>
            <p:nvPr userDrawn="1"/>
          </p:nvSpPr>
          <p:spPr bwMode="auto">
            <a:xfrm>
              <a:off x="-2084388" y="5613401"/>
              <a:ext cx="3265488" cy="436563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2" y="45"/>
                </a:cxn>
                <a:cxn ang="0">
                  <a:pos x="18" y="24"/>
                </a:cxn>
                <a:cxn ang="0">
                  <a:pos x="18" y="13"/>
                </a:cxn>
                <a:cxn ang="0">
                  <a:pos x="27" y="18"/>
                </a:cxn>
                <a:cxn ang="0">
                  <a:pos x="40" y="46"/>
                </a:cxn>
                <a:cxn ang="0">
                  <a:pos x="40" y="38"/>
                </a:cxn>
                <a:cxn ang="0">
                  <a:pos x="56" y="30"/>
                </a:cxn>
                <a:cxn ang="0">
                  <a:pos x="39" y="20"/>
                </a:cxn>
                <a:cxn ang="0">
                  <a:pos x="48" y="6"/>
                </a:cxn>
                <a:cxn ang="0">
                  <a:pos x="34" y="10"/>
                </a:cxn>
                <a:cxn ang="0">
                  <a:pos x="73" y="11"/>
                </a:cxn>
                <a:cxn ang="0">
                  <a:pos x="60" y="11"/>
                </a:cxn>
                <a:cxn ang="0">
                  <a:pos x="73" y="14"/>
                </a:cxn>
                <a:cxn ang="0">
                  <a:pos x="99" y="13"/>
                </a:cxn>
                <a:cxn ang="0">
                  <a:pos x="90" y="14"/>
                </a:cxn>
                <a:cxn ang="0">
                  <a:pos x="91" y="45"/>
                </a:cxn>
                <a:cxn ang="0">
                  <a:pos x="97" y="26"/>
                </a:cxn>
                <a:cxn ang="0">
                  <a:pos x="109" y="26"/>
                </a:cxn>
                <a:cxn ang="0">
                  <a:pos x="129" y="30"/>
                </a:cxn>
                <a:cxn ang="0">
                  <a:pos x="123" y="45"/>
                </a:cxn>
                <a:cxn ang="0">
                  <a:pos x="135" y="14"/>
                </a:cxn>
                <a:cxn ang="0">
                  <a:pos x="150" y="18"/>
                </a:cxn>
                <a:cxn ang="0">
                  <a:pos x="163" y="46"/>
                </a:cxn>
                <a:cxn ang="0">
                  <a:pos x="163" y="38"/>
                </a:cxn>
                <a:cxn ang="0">
                  <a:pos x="179" y="30"/>
                </a:cxn>
                <a:cxn ang="0">
                  <a:pos x="162" y="20"/>
                </a:cxn>
                <a:cxn ang="0">
                  <a:pos x="204" y="13"/>
                </a:cxn>
                <a:cxn ang="0">
                  <a:pos x="195" y="14"/>
                </a:cxn>
                <a:cxn ang="0">
                  <a:pos x="195" y="45"/>
                </a:cxn>
                <a:cxn ang="0">
                  <a:pos x="202" y="26"/>
                </a:cxn>
                <a:cxn ang="0">
                  <a:pos x="214" y="26"/>
                </a:cxn>
                <a:cxn ang="0">
                  <a:pos x="233" y="3"/>
                </a:cxn>
                <a:cxn ang="0">
                  <a:pos x="216" y="14"/>
                </a:cxn>
                <a:cxn ang="0">
                  <a:pos x="221" y="34"/>
                </a:cxn>
                <a:cxn ang="0">
                  <a:pos x="239" y="45"/>
                </a:cxn>
                <a:cxn ang="0">
                  <a:pos x="233" y="33"/>
                </a:cxn>
                <a:cxn ang="0">
                  <a:pos x="239" y="14"/>
                </a:cxn>
                <a:cxn ang="0">
                  <a:pos x="259" y="13"/>
                </a:cxn>
                <a:cxn ang="0">
                  <a:pos x="277" y="30"/>
                </a:cxn>
                <a:cxn ang="0">
                  <a:pos x="255" y="29"/>
                </a:cxn>
                <a:cxn ang="0">
                  <a:pos x="259" y="38"/>
                </a:cxn>
                <a:cxn ang="0">
                  <a:pos x="292" y="18"/>
                </a:cxn>
                <a:cxn ang="0">
                  <a:pos x="280" y="45"/>
                </a:cxn>
                <a:cxn ang="0">
                  <a:pos x="296" y="22"/>
                </a:cxn>
                <a:cxn ang="0">
                  <a:pos x="311" y="45"/>
                </a:cxn>
                <a:cxn ang="0">
                  <a:pos x="301" y="13"/>
                </a:cxn>
                <a:cxn ang="0">
                  <a:pos x="328" y="24"/>
                </a:cxn>
                <a:cxn ang="0">
                  <a:pos x="336" y="23"/>
                </a:cxn>
                <a:cxn ang="0">
                  <a:pos x="321" y="16"/>
                </a:cxn>
                <a:cxn ang="0">
                  <a:pos x="335" y="36"/>
                </a:cxn>
                <a:cxn ang="0">
                  <a:pos x="314" y="36"/>
                </a:cxn>
                <a:cxn ang="0">
                  <a:pos x="342" y="27"/>
                </a:cxn>
              </a:cxnLst>
              <a:rect l="0" t="0" r="r" b="b"/>
              <a:pathLst>
                <a:path w="346" h="46"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0"/>
                    <a:pt x="12" y="28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19" y="24"/>
                    <a:pt x="20" y="2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4" y="13"/>
                    <a:pt x="11" y="16"/>
                    <a:pt x="10" y="20"/>
                  </a:cubicBezTo>
                  <a:close/>
                  <a:moveTo>
                    <a:pt x="39" y="13"/>
                  </a:moveTo>
                  <a:cubicBezTo>
                    <a:pt x="35" y="13"/>
                    <a:pt x="30" y="15"/>
                    <a:pt x="27" y="18"/>
                  </a:cubicBezTo>
                  <a:cubicBezTo>
                    <a:pt x="24" y="21"/>
                    <a:pt x="22" y="26"/>
                    <a:pt x="22" y="30"/>
                  </a:cubicBezTo>
                  <a:cubicBezTo>
                    <a:pt x="22" y="34"/>
                    <a:pt x="24" y="39"/>
                    <a:pt x="27" y="42"/>
                  </a:cubicBezTo>
                  <a:cubicBezTo>
                    <a:pt x="31" y="45"/>
                    <a:pt x="35" y="46"/>
                    <a:pt x="40" y="46"/>
                  </a:cubicBezTo>
                  <a:cubicBezTo>
                    <a:pt x="47" y="46"/>
                    <a:pt x="54" y="42"/>
                    <a:pt x="5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7"/>
                    <a:pt x="42" y="38"/>
                    <a:pt x="40" y="38"/>
                  </a:cubicBezTo>
                  <a:cubicBezTo>
                    <a:pt x="36" y="38"/>
                    <a:pt x="35" y="35"/>
                    <a:pt x="3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0"/>
                    <a:pt x="50" y="13"/>
                    <a:pt x="39" y="13"/>
                  </a:cubicBezTo>
                  <a:close/>
                  <a:moveTo>
                    <a:pt x="35" y="26"/>
                  </a:moveTo>
                  <a:cubicBezTo>
                    <a:pt x="35" y="23"/>
                    <a:pt x="36" y="20"/>
                    <a:pt x="39" y="20"/>
                  </a:cubicBezTo>
                  <a:cubicBezTo>
                    <a:pt x="43" y="20"/>
                    <a:pt x="44" y="23"/>
                    <a:pt x="44" y="26"/>
                  </a:cubicBezTo>
                  <a:lnTo>
                    <a:pt x="35" y="26"/>
                  </a:lnTo>
                  <a:close/>
                  <a:moveTo>
                    <a:pt x="48" y="6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48" y="6"/>
                  </a:lnTo>
                  <a:close/>
                  <a:moveTo>
                    <a:pt x="6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0" y="2"/>
                    <a:pt x="60" y="2"/>
                    <a:pt x="60" y="2"/>
                  </a:cubicBezTo>
                  <a:lnTo>
                    <a:pt x="60" y="11"/>
                  </a:lnTo>
                  <a:close/>
                  <a:moveTo>
                    <a:pt x="60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60" y="14"/>
                    <a:pt x="60" y="14"/>
                    <a:pt x="60" y="14"/>
                  </a:cubicBezTo>
                  <a:lnTo>
                    <a:pt x="60" y="45"/>
                  </a:lnTo>
                  <a:close/>
                  <a:moveTo>
                    <a:pt x="99" y="13"/>
                  </a:moveTo>
                  <a:cubicBezTo>
                    <a:pt x="95" y="13"/>
                    <a:pt x="92" y="15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4"/>
                    <a:pt x="91" y="22"/>
                    <a:pt x="94" y="22"/>
                  </a:cubicBezTo>
                  <a:cubicBezTo>
                    <a:pt x="97" y="22"/>
                    <a:pt x="97" y="24"/>
                    <a:pt x="97" y="26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3"/>
                    <a:pt x="109" y="19"/>
                    <a:pt x="107" y="16"/>
                  </a:cubicBezTo>
                  <a:cubicBezTo>
                    <a:pt x="105" y="14"/>
                    <a:pt x="102" y="13"/>
                    <a:pt x="99" y="13"/>
                  </a:cubicBezTo>
                  <a:close/>
                  <a:moveTo>
                    <a:pt x="129" y="30"/>
                  </a:moveTo>
                  <a:cubicBezTo>
                    <a:pt x="124" y="14"/>
                    <a:pt x="124" y="14"/>
                    <a:pt x="12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5" y="14"/>
                    <a:pt x="135" y="14"/>
                    <a:pt x="135" y="14"/>
                  </a:cubicBezTo>
                  <a:lnTo>
                    <a:pt x="129" y="30"/>
                  </a:lnTo>
                  <a:close/>
                  <a:moveTo>
                    <a:pt x="162" y="13"/>
                  </a:moveTo>
                  <a:cubicBezTo>
                    <a:pt x="158" y="13"/>
                    <a:pt x="153" y="15"/>
                    <a:pt x="150" y="18"/>
                  </a:cubicBezTo>
                  <a:cubicBezTo>
                    <a:pt x="147" y="21"/>
                    <a:pt x="145" y="26"/>
                    <a:pt x="145" y="30"/>
                  </a:cubicBezTo>
                  <a:cubicBezTo>
                    <a:pt x="145" y="34"/>
                    <a:pt x="147" y="39"/>
                    <a:pt x="150" y="42"/>
                  </a:cubicBezTo>
                  <a:cubicBezTo>
                    <a:pt x="154" y="45"/>
                    <a:pt x="158" y="46"/>
                    <a:pt x="163" y="46"/>
                  </a:cubicBezTo>
                  <a:cubicBezTo>
                    <a:pt x="170" y="46"/>
                    <a:pt x="177" y="42"/>
                    <a:pt x="179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7"/>
                    <a:pt x="166" y="38"/>
                    <a:pt x="163" y="38"/>
                  </a:cubicBezTo>
                  <a:cubicBezTo>
                    <a:pt x="159" y="38"/>
                    <a:pt x="158" y="35"/>
                    <a:pt x="158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20"/>
                    <a:pt x="173" y="13"/>
                    <a:pt x="162" y="13"/>
                  </a:cubicBezTo>
                  <a:close/>
                  <a:moveTo>
                    <a:pt x="158" y="26"/>
                  </a:moveTo>
                  <a:cubicBezTo>
                    <a:pt x="158" y="23"/>
                    <a:pt x="159" y="20"/>
                    <a:pt x="162" y="20"/>
                  </a:cubicBezTo>
                  <a:cubicBezTo>
                    <a:pt x="166" y="20"/>
                    <a:pt x="167" y="23"/>
                    <a:pt x="167" y="26"/>
                  </a:cubicBezTo>
                  <a:lnTo>
                    <a:pt x="158" y="26"/>
                  </a:lnTo>
                  <a:close/>
                  <a:moveTo>
                    <a:pt x="204" y="13"/>
                  </a:moveTo>
                  <a:cubicBezTo>
                    <a:pt x="200" y="13"/>
                    <a:pt x="196" y="15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4"/>
                    <a:pt x="196" y="22"/>
                    <a:pt x="199" y="22"/>
                  </a:cubicBezTo>
                  <a:cubicBezTo>
                    <a:pt x="202" y="22"/>
                    <a:pt x="202" y="24"/>
                    <a:pt x="202" y="26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4" y="23"/>
                    <a:pt x="214" y="19"/>
                    <a:pt x="212" y="16"/>
                  </a:cubicBezTo>
                  <a:cubicBezTo>
                    <a:pt x="210" y="14"/>
                    <a:pt x="207" y="13"/>
                    <a:pt x="204" y="13"/>
                  </a:cubicBezTo>
                  <a:close/>
                  <a:moveTo>
                    <a:pt x="233" y="3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6" y="22"/>
                    <a:pt x="216" y="22"/>
                    <a:pt x="216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37"/>
                    <a:pt x="221" y="40"/>
                    <a:pt x="223" y="43"/>
                  </a:cubicBezTo>
                  <a:cubicBezTo>
                    <a:pt x="225" y="45"/>
                    <a:pt x="228" y="46"/>
                    <a:pt x="231" y="46"/>
                  </a:cubicBezTo>
                  <a:cubicBezTo>
                    <a:pt x="232" y="46"/>
                    <a:pt x="236" y="46"/>
                    <a:pt x="239" y="45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8" y="36"/>
                    <a:pt x="237" y="37"/>
                    <a:pt x="236" y="37"/>
                  </a:cubicBezTo>
                  <a:cubicBezTo>
                    <a:pt x="233" y="37"/>
                    <a:pt x="233" y="35"/>
                    <a:pt x="233" y="33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3"/>
                  </a:lnTo>
                  <a:close/>
                  <a:moveTo>
                    <a:pt x="259" y="13"/>
                  </a:moveTo>
                  <a:cubicBezTo>
                    <a:pt x="249" y="13"/>
                    <a:pt x="242" y="20"/>
                    <a:pt x="242" y="30"/>
                  </a:cubicBezTo>
                  <a:cubicBezTo>
                    <a:pt x="242" y="39"/>
                    <a:pt x="250" y="46"/>
                    <a:pt x="259" y="46"/>
                  </a:cubicBezTo>
                  <a:cubicBezTo>
                    <a:pt x="269" y="46"/>
                    <a:pt x="277" y="39"/>
                    <a:pt x="277" y="30"/>
                  </a:cubicBezTo>
                  <a:cubicBezTo>
                    <a:pt x="277" y="20"/>
                    <a:pt x="269" y="13"/>
                    <a:pt x="259" y="13"/>
                  </a:cubicBezTo>
                  <a:close/>
                  <a:moveTo>
                    <a:pt x="259" y="38"/>
                  </a:moveTo>
                  <a:cubicBezTo>
                    <a:pt x="257" y="38"/>
                    <a:pt x="255" y="38"/>
                    <a:pt x="255" y="29"/>
                  </a:cubicBezTo>
                  <a:cubicBezTo>
                    <a:pt x="255" y="26"/>
                    <a:pt x="255" y="21"/>
                    <a:pt x="259" y="21"/>
                  </a:cubicBezTo>
                  <a:cubicBezTo>
                    <a:pt x="263" y="21"/>
                    <a:pt x="264" y="26"/>
                    <a:pt x="264" y="29"/>
                  </a:cubicBezTo>
                  <a:cubicBezTo>
                    <a:pt x="264" y="38"/>
                    <a:pt x="262" y="38"/>
                    <a:pt x="259" y="38"/>
                  </a:cubicBezTo>
                  <a:close/>
                  <a:moveTo>
                    <a:pt x="301" y="13"/>
                  </a:moveTo>
                  <a:cubicBezTo>
                    <a:pt x="297" y="13"/>
                    <a:pt x="293" y="15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92" y="45"/>
                    <a:pt x="292" y="45"/>
                    <a:pt x="292" y="45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4"/>
                    <a:pt x="293" y="22"/>
                    <a:pt x="296" y="22"/>
                  </a:cubicBezTo>
                  <a:cubicBezTo>
                    <a:pt x="299" y="22"/>
                    <a:pt x="299" y="24"/>
                    <a:pt x="299" y="2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1" y="23"/>
                    <a:pt x="311" y="19"/>
                    <a:pt x="309" y="16"/>
                  </a:cubicBezTo>
                  <a:cubicBezTo>
                    <a:pt x="307" y="14"/>
                    <a:pt x="304" y="13"/>
                    <a:pt x="301" y="13"/>
                  </a:cubicBezTo>
                  <a:close/>
                  <a:moveTo>
                    <a:pt x="342" y="27"/>
                  </a:moveTo>
                  <a:cubicBezTo>
                    <a:pt x="339" y="25"/>
                    <a:pt x="336" y="25"/>
                    <a:pt x="333" y="24"/>
                  </a:cubicBezTo>
                  <a:cubicBezTo>
                    <a:pt x="332" y="24"/>
                    <a:pt x="329" y="24"/>
                    <a:pt x="328" y="24"/>
                  </a:cubicBezTo>
                  <a:cubicBezTo>
                    <a:pt x="327" y="23"/>
                    <a:pt x="326" y="23"/>
                    <a:pt x="326" y="22"/>
                  </a:cubicBezTo>
                  <a:cubicBezTo>
                    <a:pt x="326" y="21"/>
                    <a:pt x="328" y="20"/>
                    <a:pt x="330" y="20"/>
                  </a:cubicBezTo>
                  <a:cubicBezTo>
                    <a:pt x="332" y="20"/>
                    <a:pt x="335" y="21"/>
                    <a:pt x="336" y="23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3" y="15"/>
                    <a:pt x="337" y="13"/>
                    <a:pt x="331" y="13"/>
                  </a:cubicBezTo>
                  <a:cubicBezTo>
                    <a:pt x="327" y="13"/>
                    <a:pt x="324" y="14"/>
                    <a:pt x="321" y="16"/>
                  </a:cubicBezTo>
                  <a:cubicBezTo>
                    <a:pt x="318" y="17"/>
                    <a:pt x="316" y="20"/>
                    <a:pt x="316" y="24"/>
                  </a:cubicBezTo>
                  <a:cubicBezTo>
                    <a:pt x="316" y="32"/>
                    <a:pt x="323" y="33"/>
                    <a:pt x="330" y="34"/>
                  </a:cubicBezTo>
                  <a:cubicBezTo>
                    <a:pt x="331" y="34"/>
                    <a:pt x="335" y="35"/>
                    <a:pt x="335" y="36"/>
                  </a:cubicBezTo>
                  <a:cubicBezTo>
                    <a:pt x="335" y="38"/>
                    <a:pt x="332" y="38"/>
                    <a:pt x="331" y="38"/>
                  </a:cubicBezTo>
                  <a:cubicBezTo>
                    <a:pt x="328" y="38"/>
                    <a:pt x="325" y="38"/>
                    <a:pt x="324" y="35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7" y="43"/>
                    <a:pt x="323" y="46"/>
                    <a:pt x="330" y="46"/>
                  </a:cubicBezTo>
                  <a:cubicBezTo>
                    <a:pt x="337" y="46"/>
                    <a:pt x="346" y="43"/>
                    <a:pt x="346" y="35"/>
                  </a:cubicBezTo>
                  <a:cubicBezTo>
                    <a:pt x="346" y="31"/>
                    <a:pt x="345" y="28"/>
                    <a:pt x="342" y="27"/>
                  </a:cubicBez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1265237" y="5641976"/>
              <a:ext cx="471488" cy="493713"/>
            </a:xfrm>
            <a:custGeom>
              <a:avLst/>
              <a:gdLst/>
              <a:ahLst/>
              <a:cxnLst>
                <a:cxn ang="0">
                  <a:pos x="60" y="311"/>
                </a:cxn>
                <a:cxn ang="0">
                  <a:pos x="297" y="0"/>
                </a:cxn>
                <a:cxn ang="0">
                  <a:pos x="238" y="0"/>
                </a:cxn>
                <a:cxn ang="0">
                  <a:pos x="0" y="311"/>
                </a:cxn>
                <a:cxn ang="0">
                  <a:pos x="60" y="311"/>
                </a:cxn>
              </a:cxnLst>
              <a:rect l="0" t="0" r="r" b="b"/>
              <a:pathLst>
                <a:path w="297" h="311">
                  <a:moveTo>
                    <a:pt x="60" y="311"/>
                  </a:moveTo>
                  <a:lnTo>
                    <a:pt x="297" y="0"/>
                  </a:lnTo>
                  <a:lnTo>
                    <a:pt x="238" y="0"/>
                  </a:lnTo>
                  <a:lnTo>
                    <a:pt x="0" y="311"/>
                  </a:lnTo>
                  <a:lnTo>
                    <a:pt x="60" y="31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11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80914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92110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6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09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161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231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267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4076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54771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303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Titre de la présentation  I  30 Septembre 2014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62794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2923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29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3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47.xml"/><Relationship Id="rId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33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49.xml"/><Relationship Id="rId35" Type="http://schemas.openxmlformats.org/officeDocument/2006/relationships/theme" Target="../theme/theme2.xml"/><Relationship Id="rId36" Type="http://schemas.openxmlformats.org/officeDocument/2006/relationships/image" Target="../media/image1.gif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/>
              <a:pPr/>
              <a:t>‹Nr.›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5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49" r:id="rId2"/>
    <p:sldLayoutId id="2147483766" r:id="rId3"/>
    <p:sldLayoutId id="2147483767" r:id="rId4"/>
    <p:sldLayoutId id="2147483768" r:id="rId5"/>
    <p:sldLayoutId id="2147483770" r:id="rId6"/>
    <p:sldLayoutId id="2147483772" r:id="rId7"/>
    <p:sldLayoutId id="2147483754" r:id="rId8"/>
    <p:sldLayoutId id="2147483771" r:id="rId9"/>
    <p:sldLayoutId id="2147483753" r:id="rId10"/>
    <p:sldLayoutId id="2147483773" r:id="rId11"/>
    <p:sldLayoutId id="2147483763" r:id="rId12"/>
    <p:sldLayoutId id="2147483755" r:id="rId13"/>
    <p:sldLayoutId id="2147483756" r:id="rId14"/>
    <p:sldLayoutId id="2147483762" r:id="rId15"/>
  </p:sldLayoutIdLst>
  <p:transition xmlns:p14="http://schemas.microsoft.com/office/powerpoint/2010/main"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‹Nr.›</a:t>
            </a:fld>
            <a:r>
              <a:rPr lang="fr-FR" smtClean="0">
                <a:solidFill>
                  <a:srgbClr val="004563"/>
                </a:solidFill>
              </a:rPr>
              <a:t>   |  </a:t>
            </a:r>
            <a:endParaRPr lang="fr-FR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MENTION DE CONFIDENTIALITÉ</a:t>
            </a:r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6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</p:sldLayoutIdLst>
  <p:transition xmlns:p14="http://schemas.microsoft.com/office/powerpoint/2010/main"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3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Liferay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Octubre</a:t>
            </a:r>
            <a:r>
              <a:rPr lang="fr-FR" dirty="0" smtClean="0"/>
              <a:t> 2015</a:t>
            </a:r>
            <a:endParaRPr lang="en-US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355193" y="6504495"/>
            <a:ext cx="2535793" cy="217823"/>
          </a:xfrm>
        </p:spPr>
        <p:txBody>
          <a:bodyPr/>
          <a:lstStyle/>
          <a:p>
            <a:pPr algn="l"/>
            <a:r>
              <a:rPr lang="fr-FR" dirty="0" smtClean="0"/>
              <a:t>CONFIDENTIALITY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6332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CONCEPTOS BÁSICOS</a:t>
            </a:r>
          </a:p>
        </p:txBody>
      </p:sp>
      <p:sp>
        <p:nvSpPr>
          <p:cNvPr id="135" name="Espace réservé de la date 13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CONFIDENTIALITY LEVEL</a:t>
            </a:r>
          </a:p>
        </p:txBody>
      </p:sp>
      <p:sp>
        <p:nvSpPr>
          <p:cNvPr id="136" name="Espace réservé du numéro de diapositive 1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10</a:t>
            </a:fld>
            <a:r>
              <a:rPr lang="fr-FR" smtClean="0"/>
              <a:t>   |  </a:t>
            </a:r>
            <a:endParaRPr lang="fr-FR"/>
          </a:p>
        </p:txBody>
      </p:sp>
      <p:sp>
        <p:nvSpPr>
          <p:cNvPr id="137" name="Espace réservé du pied de page 1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Liferay</a:t>
            </a:r>
            <a:r>
              <a:rPr lang="en-US" dirty="0"/>
              <a:t> I  </a:t>
            </a:r>
            <a:r>
              <a:rPr lang="en-US" dirty="0" err="1"/>
              <a:t>Octubre</a:t>
            </a:r>
            <a:r>
              <a:rPr lang="en-US" dirty="0"/>
              <a:t> 2015 </a:t>
            </a:r>
          </a:p>
        </p:txBody>
      </p:sp>
      <p:pic>
        <p:nvPicPr>
          <p:cNvPr id="16" name="Imagen 15" descr="lr_pagi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829441"/>
            <a:ext cx="7772399" cy="55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90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Contenido</a:t>
            </a:r>
            <a:r>
              <a:rPr lang="en-US" dirty="0" smtClean="0"/>
              <a:t> </a:t>
            </a:r>
            <a:r>
              <a:rPr lang="en-US" dirty="0" smtClean="0"/>
              <a:t>web</a:t>
            </a:r>
            <a:r>
              <a:rPr lang="en-US" dirty="0" smtClean="0"/>
              <a:t>: </a:t>
            </a:r>
            <a:r>
              <a:rPr lang="en-US" dirty="0" err="1" smtClean="0"/>
              <a:t>Estructuras</a:t>
            </a:r>
            <a:r>
              <a:rPr lang="en-US" dirty="0" smtClean="0"/>
              <a:t>/</a:t>
            </a:r>
            <a:r>
              <a:rPr lang="en-US" dirty="0" err="1" smtClean="0"/>
              <a:t>Plantillas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err="1" smtClean="0"/>
              <a:t>Gestor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contenido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355193" y="6504495"/>
            <a:ext cx="2535793" cy="217823"/>
          </a:xfrm>
        </p:spPr>
        <p:txBody>
          <a:bodyPr/>
          <a:lstStyle/>
          <a:p>
            <a:pPr algn="l"/>
            <a:r>
              <a:rPr lang="fr-FR" dirty="0"/>
              <a:t>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28939603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738189" y="1570037"/>
            <a:ext cx="7656512" cy="4470401"/>
          </a:xfrm>
        </p:spPr>
        <p:txBody>
          <a:bodyPr>
            <a:normAutofit/>
          </a:bodyPr>
          <a:lstStyle/>
          <a:p>
            <a:r>
              <a:rPr lang="en-US" noProof="1" smtClean="0"/>
              <a:t>Principales recursos:</a:t>
            </a:r>
          </a:p>
          <a:p>
            <a:pPr lvl="1"/>
            <a:r>
              <a:rPr lang="en-US" noProof="1" smtClean="0"/>
              <a:t>Contenido web personalizado organizado </a:t>
            </a:r>
            <a:br>
              <a:rPr lang="en-US" noProof="1" smtClean="0"/>
            </a:br>
            <a:r>
              <a:rPr lang="en-US" noProof="1" smtClean="0"/>
              <a:t>en carpetas.</a:t>
            </a:r>
          </a:p>
          <a:p>
            <a:pPr lvl="1"/>
            <a:r>
              <a:rPr lang="en-US" noProof="1" smtClean="0"/>
              <a:t>Blogs.</a:t>
            </a:r>
          </a:p>
          <a:p>
            <a:pPr lvl="1"/>
            <a:r>
              <a:rPr lang="en-US" noProof="1" smtClean="0"/>
              <a:t>Foro de </a:t>
            </a:r>
            <a:r>
              <a:rPr lang="en-US" noProof="1" smtClean="0"/>
              <a:t>discusión</a:t>
            </a:r>
            <a:r>
              <a:rPr lang="en-US" noProof="1" smtClean="0"/>
              <a:t>.</a:t>
            </a:r>
          </a:p>
          <a:p>
            <a:pPr lvl="1"/>
            <a:r>
              <a:rPr lang="en-US" noProof="1" smtClean="0"/>
              <a:t>Documentos </a:t>
            </a:r>
            <a:r>
              <a:rPr lang="en-US" noProof="1" smtClean="0"/>
              <a:t>y multimedia.</a:t>
            </a:r>
          </a:p>
          <a:p>
            <a:pPr lvl="1"/>
            <a:endParaRPr lang="en-US" noProof="1"/>
          </a:p>
          <a:p>
            <a:r>
              <a:rPr lang="en-US" noProof="1" smtClean="0"/>
              <a:t>Contenido </a:t>
            </a:r>
            <a:r>
              <a:rPr lang="en-US" noProof="1" smtClean="0"/>
              <a:t>web </a:t>
            </a:r>
            <a:r>
              <a:rPr lang="en-US" noProof="1"/>
              <a:t>p</a:t>
            </a:r>
            <a:r>
              <a:rPr lang="en-US" noProof="1" smtClean="0"/>
              <a:t>ersonalizado</a:t>
            </a:r>
            <a:endParaRPr lang="en-US" noProof="1" smtClean="0"/>
          </a:p>
          <a:p>
            <a:pPr lvl="1"/>
            <a:r>
              <a:rPr lang="en-US" noProof="1" smtClean="0"/>
              <a:t>Creación de estructras (XML).</a:t>
            </a:r>
          </a:p>
          <a:p>
            <a:pPr lvl="1"/>
            <a:r>
              <a:rPr lang="en-US" noProof="1" smtClean="0"/>
              <a:t>Creación de plantillas (velocity).</a:t>
            </a:r>
          </a:p>
          <a:p>
            <a:pPr lvl="1"/>
            <a:r>
              <a:rPr lang="en-US" noProof="1" smtClean="0"/>
              <a:t>Visor de contenido web.</a:t>
            </a:r>
          </a:p>
          <a:p>
            <a:pPr lvl="1"/>
            <a:r>
              <a:rPr lang="en-US" noProof="1" smtClean="0"/>
              <a:t>Publicador de contenido.</a:t>
            </a:r>
          </a:p>
          <a:p>
            <a:pPr lvl="1"/>
            <a:r>
              <a:rPr lang="en-US" noProof="1" smtClean="0"/>
              <a:t>Plantillas de </a:t>
            </a:r>
            <a:r>
              <a:rPr lang="en-US" noProof="1" smtClean="0"/>
              <a:t>aplicación </a:t>
            </a:r>
            <a:r>
              <a:rPr lang="en-US" noProof="1" smtClean="0"/>
              <a:t>(ADT).</a:t>
            </a:r>
          </a:p>
          <a:p>
            <a:pPr lvl="1"/>
            <a:endParaRPr lang="en-US" noProof="1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995" y="331681"/>
            <a:ext cx="7681293" cy="338137"/>
          </a:xfrm>
        </p:spPr>
        <p:txBody>
          <a:bodyPr/>
          <a:lstStyle/>
          <a:p>
            <a:r>
              <a:rPr lang="en-US" dirty="0" smtClean="0"/>
              <a:t>GESTOR DE CONTENIDOS</a:t>
            </a:r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Contenido</a:t>
            </a:r>
            <a:r>
              <a:rPr lang="en-US" dirty="0" smtClean="0"/>
              <a:t> Web, Blog, </a:t>
            </a:r>
            <a:r>
              <a:rPr lang="en-US" dirty="0" err="1" smtClean="0"/>
              <a:t>Foros</a:t>
            </a:r>
            <a:r>
              <a:rPr lang="en-US" dirty="0" smtClean="0"/>
              <a:t> de </a:t>
            </a:r>
            <a:r>
              <a:rPr lang="en-US" dirty="0" err="1" smtClean="0"/>
              <a:t>discusión</a:t>
            </a:r>
            <a:r>
              <a:rPr lang="en-US" dirty="0" smtClean="0"/>
              <a:t>, </a:t>
            </a:r>
            <a:r>
              <a:rPr lang="en-US" dirty="0" err="1" smtClean="0"/>
              <a:t>Documentos</a:t>
            </a:r>
            <a:r>
              <a:rPr lang="en-US" dirty="0" smtClean="0"/>
              <a:t> multimedia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CONFIDENTIALITY LEVEL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en-US" smtClean="0"/>
              <a:pPr/>
              <a:t>12</a:t>
            </a:fld>
            <a:r>
              <a:rPr lang="en-US" dirty="0" smtClean="0"/>
              <a:t>   |  </a:t>
            </a:r>
            <a:endParaRPr lang="en-US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Liferay</a:t>
            </a:r>
            <a:r>
              <a:rPr lang="en-US" dirty="0" smtClean="0"/>
              <a:t> </a:t>
            </a:r>
            <a:r>
              <a:rPr lang="en-US" dirty="0"/>
              <a:t>I  </a:t>
            </a:r>
            <a:r>
              <a:rPr lang="en-US" dirty="0" err="1"/>
              <a:t>Octubre</a:t>
            </a:r>
            <a:r>
              <a:rPr lang="en-US" dirty="0"/>
              <a:t> 2015</a:t>
            </a:r>
          </a:p>
        </p:txBody>
      </p:sp>
      <p:pic>
        <p:nvPicPr>
          <p:cNvPr id="5" name="Imagen 4" descr="Captura de pantalla 2015-10-05 a las 22.11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48" y="1308100"/>
            <a:ext cx="227061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164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738189" y="1570037"/>
            <a:ext cx="7656512" cy="4470401"/>
          </a:xfrm>
        </p:spPr>
        <p:txBody>
          <a:bodyPr>
            <a:normAutofit/>
          </a:bodyPr>
          <a:lstStyle/>
          <a:p>
            <a:r>
              <a:rPr lang="en-US" noProof="1" smtClean="0"/>
              <a:t>Estructuras – </a:t>
            </a:r>
            <a:r>
              <a:rPr lang="en-US" noProof="1" smtClean="0"/>
              <a:t>Tipo </a:t>
            </a:r>
            <a:r>
              <a:rPr lang="en-US" noProof="1" smtClean="0"/>
              <a:t>de campos.</a:t>
            </a:r>
          </a:p>
          <a:p>
            <a:pPr lvl="1"/>
            <a:r>
              <a:rPr lang="en-US" noProof="1" smtClean="0"/>
              <a:t>Texto y caja de texto.</a:t>
            </a:r>
          </a:p>
          <a:p>
            <a:pPr lvl="1"/>
            <a:r>
              <a:rPr lang="en-US" noProof="1" smtClean="0"/>
              <a:t>Boolean, número, decimal y entero.</a:t>
            </a:r>
          </a:p>
          <a:p>
            <a:pPr lvl="1"/>
            <a:r>
              <a:rPr lang="en-US" noProof="1" smtClean="0"/>
              <a:t>Enlace, documento multimedia e imagen.</a:t>
            </a:r>
          </a:p>
          <a:p>
            <a:pPr lvl="1"/>
            <a:r>
              <a:rPr lang="en-US" noProof="1" smtClean="0"/>
              <a:t>Radio button y combo box.</a:t>
            </a:r>
          </a:p>
          <a:p>
            <a:pPr lvl="1"/>
            <a:r>
              <a:rPr lang="en-US" noProof="1" smtClean="0"/>
              <a:t>Fecha y caja de texto HTML.</a:t>
            </a:r>
          </a:p>
          <a:p>
            <a:pPr lvl="1"/>
            <a:endParaRPr lang="en-US" noProof="1"/>
          </a:p>
          <a:p>
            <a:r>
              <a:rPr lang="en-US" noProof="1" smtClean="0"/>
              <a:t>Plantillas - Ventajas.</a:t>
            </a:r>
          </a:p>
          <a:p>
            <a:pPr lvl="1"/>
            <a:r>
              <a:rPr lang="en-US" noProof="1" smtClean="0"/>
              <a:t>Lenguaje Apache Velocity.</a:t>
            </a:r>
          </a:p>
          <a:p>
            <a:pPr lvl="1"/>
            <a:r>
              <a:rPr lang="en-US" noProof="1" smtClean="0"/>
              <a:t>Inserción de código HTML, JS, CSS.</a:t>
            </a:r>
          </a:p>
          <a:p>
            <a:pPr lvl="1"/>
            <a:r>
              <a:rPr lang="en-US" noProof="1" smtClean="0"/>
              <a:t>Acceso a la API Liferay (LocalServieUtil).</a:t>
            </a:r>
          </a:p>
          <a:p>
            <a:pPr lvl="1"/>
            <a:r>
              <a:rPr lang="en-US" noProof="1" smtClean="0"/>
              <a:t>Plantillas de </a:t>
            </a:r>
            <a:r>
              <a:rPr lang="en-US" noProof="1" smtClean="0"/>
              <a:t>aplicación </a:t>
            </a:r>
            <a:r>
              <a:rPr lang="en-US" noProof="1" smtClean="0"/>
              <a:t>(ADT)</a:t>
            </a:r>
            <a:r>
              <a:rPr lang="en-US" noProof="1" smtClean="0"/>
              <a:t>.</a:t>
            </a:r>
            <a:endParaRPr lang="en-US" noProof="1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995" y="331681"/>
            <a:ext cx="7681293" cy="338137"/>
          </a:xfrm>
        </p:spPr>
        <p:txBody>
          <a:bodyPr/>
          <a:lstStyle/>
          <a:p>
            <a:r>
              <a:rPr lang="en-US" dirty="0" smtClean="0"/>
              <a:t>GESTOR DE CONTENIDOS</a:t>
            </a:r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Contenido</a:t>
            </a:r>
            <a:r>
              <a:rPr lang="en-US" dirty="0" smtClean="0"/>
              <a:t> Web, Blog, </a:t>
            </a:r>
            <a:r>
              <a:rPr lang="en-US" dirty="0" err="1" smtClean="0"/>
              <a:t>Foros</a:t>
            </a:r>
            <a:r>
              <a:rPr lang="en-US" dirty="0" smtClean="0"/>
              <a:t> de </a:t>
            </a:r>
            <a:r>
              <a:rPr lang="en-US" dirty="0" err="1" smtClean="0"/>
              <a:t>discusión</a:t>
            </a:r>
            <a:r>
              <a:rPr lang="en-US" dirty="0" smtClean="0"/>
              <a:t>, </a:t>
            </a:r>
            <a:r>
              <a:rPr lang="en-US" dirty="0" err="1" smtClean="0"/>
              <a:t>Documentos</a:t>
            </a:r>
            <a:r>
              <a:rPr lang="en-US" dirty="0" smtClean="0"/>
              <a:t> multimedia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CONFIDENTIALITY LEVEL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en-US" smtClean="0"/>
              <a:pPr/>
              <a:t>13</a:t>
            </a:fld>
            <a:r>
              <a:rPr lang="en-US" dirty="0" smtClean="0"/>
              <a:t>   |  </a:t>
            </a:r>
            <a:endParaRPr lang="en-US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Liferay</a:t>
            </a:r>
            <a:r>
              <a:rPr lang="en-US" dirty="0" smtClean="0"/>
              <a:t> </a:t>
            </a:r>
            <a:r>
              <a:rPr lang="en-US" dirty="0"/>
              <a:t>I  </a:t>
            </a:r>
            <a:r>
              <a:rPr lang="en-US" dirty="0" err="1"/>
              <a:t>Octubre</a:t>
            </a:r>
            <a:r>
              <a:rPr lang="en-US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2034582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Repositorio</a:t>
            </a:r>
            <a:r>
              <a:rPr lang="en-US" dirty="0" smtClean="0"/>
              <a:t> </a:t>
            </a:r>
            <a:r>
              <a:rPr lang="en-US" dirty="0" smtClean="0"/>
              <a:t>multimedia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err="1" smtClean="0"/>
              <a:t>Administrador</a:t>
            </a:r>
            <a:r>
              <a:rPr lang="en-US" dirty="0" smtClean="0"/>
              <a:t> de </a:t>
            </a:r>
            <a:r>
              <a:rPr lang="en-US" dirty="0" err="1" smtClean="0"/>
              <a:t>documentos</a:t>
            </a:r>
            <a:endParaRPr lang="en-US" dirty="0"/>
          </a:p>
        </p:txBody>
      </p:sp>
      <p:sp>
        <p:nvSpPr>
          <p:cNvPr id="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355193" y="6504495"/>
            <a:ext cx="2535793" cy="217823"/>
          </a:xfrm>
        </p:spPr>
        <p:txBody>
          <a:bodyPr/>
          <a:lstStyle/>
          <a:p>
            <a:pPr algn="l"/>
            <a:r>
              <a:rPr lang="fr-FR" dirty="0"/>
              <a:t>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40482150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Documentos multimedia</a:t>
            </a:r>
          </a:p>
          <a:p>
            <a:pPr lvl="1"/>
            <a:r>
              <a:rPr lang="en-US" noProof="1" smtClean="0"/>
              <a:t>Gestión por carpetas.</a:t>
            </a:r>
            <a:endParaRPr lang="en-US" noProof="1"/>
          </a:p>
          <a:p>
            <a:pPr lvl="1"/>
            <a:r>
              <a:rPr lang="en-US" noProof="1" smtClean="0"/>
              <a:t>Tipos de archivo.</a:t>
            </a:r>
          </a:p>
          <a:p>
            <a:pPr lvl="2"/>
            <a:r>
              <a:rPr lang="en-US" noProof="1" smtClean="0"/>
              <a:t>PDF, PNG, JPG, DOC, XLS, PPT, MP3, MP4, etc.</a:t>
            </a:r>
          </a:p>
          <a:p>
            <a:pPr lvl="2"/>
            <a:r>
              <a:rPr lang="en-US" noProof="1" smtClean="0"/>
              <a:t>Restricción de tamaño y formato por el administrador.</a:t>
            </a:r>
          </a:p>
          <a:p>
            <a:pPr lvl="1"/>
            <a:r>
              <a:rPr lang="en-US" noProof="1" smtClean="0"/>
              <a:t>Categorización, etiquetación.</a:t>
            </a:r>
          </a:p>
          <a:p>
            <a:pPr lvl="1"/>
            <a:r>
              <a:rPr lang="en-US" noProof="1" smtClean="0"/>
              <a:t>Carga masiva, compatibilidad con navegadores Drag &amp; Drop.</a:t>
            </a:r>
          </a:p>
          <a:p>
            <a:pPr lvl="1"/>
            <a:r>
              <a:rPr lang="en-US" noProof="1" smtClean="0"/>
              <a:t>URL única para descarga.</a:t>
            </a:r>
          </a:p>
          <a:p>
            <a:pPr lvl="1"/>
            <a:r>
              <a:rPr lang="en-US" noProof="1" smtClean="0"/>
              <a:t>Adignación de permisos de acceso, </a:t>
            </a:r>
            <a:r>
              <a:rPr lang="en-US" noProof="1" smtClean="0"/>
              <a:t>visualización </a:t>
            </a:r>
            <a:r>
              <a:rPr lang="en-US" noProof="1" smtClean="0"/>
              <a:t>y descarga.</a:t>
            </a:r>
          </a:p>
          <a:p>
            <a:pPr lvl="1"/>
            <a:r>
              <a:rPr lang="en-US" noProof="1" smtClean="0"/>
              <a:t>Aplicación de escritorio Liferay Sync.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995" y="331681"/>
            <a:ext cx="7681293" cy="338137"/>
          </a:xfrm>
        </p:spPr>
        <p:txBody>
          <a:bodyPr/>
          <a:lstStyle/>
          <a:p>
            <a:r>
              <a:rPr lang="en-US" dirty="0" smtClean="0"/>
              <a:t>ADMINISTRADOR DE DOCUMENTOS</a:t>
            </a:r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Repositorio</a:t>
            </a:r>
            <a:r>
              <a:rPr lang="en-US" dirty="0" smtClean="0"/>
              <a:t> multimedia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CONFIDENTIALITY LEVEL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en-US" smtClean="0"/>
              <a:pPr/>
              <a:t>15</a:t>
            </a:fld>
            <a:r>
              <a:rPr lang="en-US" dirty="0" smtClean="0"/>
              <a:t>   |  </a:t>
            </a:r>
            <a:endParaRPr lang="en-US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Liferay</a:t>
            </a:r>
            <a:r>
              <a:rPr lang="en-US" dirty="0" smtClean="0"/>
              <a:t> </a:t>
            </a:r>
            <a:r>
              <a:rPr lang="en-US" dirty="0"/>
              <a:t>I  </a:t>
            </a:r>
            <a:r>
              <a:rPr lang="en-US" dirty="0" err="1"/>
              <a:t>Octubre</a:t>
            </a:r>
            <a:r>
              <a:rPr lang="en-US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1159164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349500" y="2027238"/>
            <a:ext cx="4495800" cy="123666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44" y="3514723"/>
            <a:ext cx="2724912" cy="1078992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349499" y="1112838"/>
            <a:ext cx="4495801" cy="9144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ctr"/>
            <a:endParaRPr lang="fr-FR" sz="3200" dirty="0" smtClean="0">
              <a:solidFill>
                <a:srgbClr val="004893"/>
              </a:solidFill>
            </a:endParaRPr>
          </a:p>
          <a:p>
            <a:pPr algn="ctr"/>
            <a:r>
              <a:rPr lang="fr-FR" sz="5200" i="0" dirty="0" smtClean="0">
                <a:solidFill>
                  <a:srgbClr val="004893"/>
                </a:solidFill>
                <a:latin typeface="+mj-lt"/>
              </a:rPr>
              <a:t>Gracias</a:t>
            </a:r>
            <a:endParaRPr lang="fr-FR" sz="5200" i="0" dirty="0">
              <a:solidFill>
                <a:srgbClr val="00489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261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Liferay</a:t>
            </a:r>
            <a:r>
              <a:rPr lang="en-US" dirty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íder</a:t>
            </a:r>
            <a:r>
              <a:rPr lang="en-US" dirty="0" smtClean="0"/>
              <a:t> en </a:t>
            </a:r>
            <a:r>
              <a:rPr lang="en-US" dirty="0" err="1" smtClean="0"/>
              <a:t>portales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sexto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consecutivo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Gartner</a:t>
            </a:r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349500" y="2027238"/>
            <a:ext cx="4495800" cy="123666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6301878" y="4204147"/>
            <a:ext cx="704682" cy="499790"/>
            <a:chOff x="341313" y="290513"/>
            <a:chExt cx="8675688" cy="6153150"/>
          </a:xfrm>
          <a:solidFill>
            <a:schemeClr val="bg1"/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341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5" y="546"/>
                </a:cxn>
                <a:cxn ang="0">
                  <a:pos x="0" y="513"/>
                </a:cxn>
                <a:cxn ang="0">
                  <a:pos x="180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6" y="53"/>
                    <a:pt x="398" y="100"/>
                    <a:pt x="366" y="173"/>
                  </a:cubicBezTo>
                  <a:cubicBezTo>
                    <a:pt x="331" y="253"/>
                    <a:pt x="224" y="364"/>
                    <a:pt x="55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79" y="278"/>
                    <a:pt x="126" y="131"/>
                    <a:pt x="180" y="62"/>
                  </a:cubicBezTo>
                  <a:cubicBezTo>
                    <a:pt x="229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4532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6" y="546"/>
                </a:cxn>
                <a:cxn ang="0">
                  <a:pos x="0" y="513"/>
                </a:cxn>
                <a:cxn ang="0">
                  <a:pos x="181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7" y="53"/>
                    <a:pt x="398" y="100"/>
                    <a:pt x="366" y="173"/>
                  </a:cubicBezTo>
                  <a:cubicBezTo>
                    <a:pt x="331" y="253"/>
                    <a:pt x="225" y="365"/>
                    <a:pt x="56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80" y="278"/>
                    <a:pt x="127" y="131"/>
                    <a:pt x="181" y="62"/>
                  </a:cubicBezTo>
                  <a:cubicBezTo>
                    <a:pt x="230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521651" y="1819555"/>
            <a:ext cx="704682" cy="499790"/>
            <a:chOff x="341313" y="290513"/>
            <a:chExt cx="8675688" cy="6153150"/>
          </a:xfrm>
          <a:solidFill>
            <a:schemeClr val="bg1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41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5" y="546"/>
                </a:cxn>
                <a:cxn ang="0">
                  <a:pos x="0" y="513"/>
                </a:cxn>
                <a:cxn ang="0">
                  <a:pos x="180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6" y="53"/>
                    <a:pt x="398" y="100"/>
                    <a:pt x="366" y="173"/>
                  </a:cubicBezTo>
                  <a:cubicBezTo>
                    <a:pt x="331" y="253"/>
                    <a:pt x="224" y="364"/>
                    <a:pt x="55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79" y="278"/>
                    <a:pt x="126" y="131"/>
                    <a:pt x="180" y="62"/>
                  </a:cubicBezTo>
                  <a:cubicBezTo>
                    <a:pt x="229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532313" y="290513"/>
              <a:ext cx="4484688" cy="6153150"/>
            </a:xfrm>
            <a:custGeom>
              <a:avLst/>
              <a:gdLst/>
              <a:ahLst/>
              <a:cxnLst>
                <a:cxn ang="0">
                  <a:pos x="327" y="28"/>
                </a:cxn>
                <a:cxn ang="0">
                  <a:pos x="366" y="173"/>
                </a:cxn>
                <a:cxn ang="0">
                  <a:pos x="56" y="546"/>
                </a:cxn>
                <a:cxn ang="0">
                  <a:pos x="0" y="513"/>
                </a:cxn>
                <a:cxn ang="0">
                  <a:pos x="181" y="62"/>
                </a:cxn>
                <a:cxn ang="0">
                  <a:pos x="327" y="28"/>
                </a:cxn>
              </a:cxnLst>
              <a:rect l="0" t="0" r="r" b="b"/>
              <a:pathLst>
                <a:path w="398" h="546">
                  <a:moveTo>
                    <a:pt x="327" y="28"/>
                  </a:moveTo>
                  <a:cubicBezTo>
                    <a:pt x="367" y="53"/>
                    <a:pt x="398" y="100"/>
                    <a:pt x="366" y="173"/>
                  </a:cubicBezTo>
                  <a:cubicBezTo>
                    <a:pt x="331" y="253"/>
                    <a:pt x="225" y="365"/>
                    <a:pt x="56" y="54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80" y="278"/>
                    <a:pt x="127" y="131"/>
                    <a:pt x="181" y="62"/>
                  </a:cubicBezTo>
                  <a:cubicBezTo>
                    <a:pt x="230" y="0"/>
                    <a:pt x="287" y="3"/>
                    <a:pt x="32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124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TEMARIO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dirty="0" err="1" smtClean="0"/>
              <a:t>Entendiendo</a:t>
            </a:r>
            <a:r>
              <a:rPr lang="en-US" dirty="0" smtClean="0"/>
              <a:t> </a:t>
            </a:r>
            <a:r>
              <a:rPr lang="en-US" dirty="0" err="1" smtClean="0"/>
              <a:t>Liferay</a:t>
            </a:r>
            <a:endParaRPr lang="en-US" b="1" dirty="0" smtClean="0">
              <a:solidFill>
                <a:srgbClr val="004563"/>
              </a:solidFill>
            </a:endParaRPr>
          </a:p>
          <a:p>
            <a:pPr>
              <a:spcBef>
                <a:spcPts val="2000"/>
              </a:spcBef>
            </a:pPr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r>
              <a:rPr lang="en-US" dirty="0" smtClean="0"/>
              <a:t> (</a:t>
            </a:r>
            <a:r>
              <a:rPr lang="en-US" dirty="0" err="1" smtClean="0"/>
              <a:t>Instancia</a:t>
            </a:r>
            <a:r>
              <a:rPr lang="en-US" dirty="0" smtClean="0"/>
              <a:t>, </a:t>
            </a:r>
            <a:r>
              <a:rPr lang="en-US" dirty="0" err="1" smtClean="0"/>
              <a:t>Sitio</a:t>
            </a:r>
            <a:r>
              <a:rPr lang="en-US" dirty="0" smtClean="0"/>
              <a:t>/</a:t>
            </a:r>
            <a:r>
              <a:rPr lang="en-US" dirty="0" err="1" smtClean="0"/>
              <a:t>Organización</a:t>
            </a:r>
            <a:r>
              <a:rPr lang="en-US" dirty="0" smtClean="0"/>
              <a:t>, </a:t>
            </a:r>
            <a:r>
              <a:rPr lang="en-US" dirty="0" err="1" smtClean="0"/>
              <a:t>Página</a:t>
            </a:r>
            <a:r>
              <a:rPr lang="en-US" dirty="0" smtClean="0"/>
              <a:t>, </a:t>
            </a:r>
            <a:r>
              <a:rPr lang="en-US" dirty="0" err="1" smtClean="0"/>
              <a:t>Portlet</a:t>
            </a:r>
            <a:r>
              <a:rPr lang="en-US" dirty="0" smtClean="0"/>
              <a:t>)</a:t>
            </a:r>
            <a:endParaRPr lang="en-US" b="1" dirty="0" smtClean="0">
              <a:solidFill>
                <a:srgbClr val="004563"/>
              </a:solidFill>
            </a:endParaRPr>
          </a:p>
          <a:p>
            <a:pPr>
              <a:spcBef>
                <a:spcPts val="2000"/>
              </a:spcBef>
            </a:pPr>
            <a:r>
              <a:rPr lang="en-US" dirty="0" err="1" smtClean="0"/>
              <a:t>Gestor</a:t>
            </a:r>
            <a:r>
              <a:rPr lang="en-US" dirty="0" smtClean="0"/>
              <a:t> de </a:t>
            </a:r>
            <a:r>
              <a:rPr lang="en-US" dirty="0" err="1" smtClean="0"/>
              <a:t>contenido</a:t>
            </a:r>
            <a:r>
              <a:rPr lang="en-US" dirty="0" smtClean="0"/>
              <a:t> (</a:t>
            </a:r>
            <a:r>
              <a:rPr lang="en-US" dirty="0" err="1" smtClean="0"/>
              <a:t>Estructura</a:t>
            </a:r>
            <a:r>
              <a:rPr lang="en-US" dirty="0" smtClean="0"/>
              <a:t>/</a:t>
            </a:r>
            <a:r>
              <a:rPr lang="en-US" dirty="0" err="1" smtClean="0"/>
              <a:t>Plantilla</a:t>
            </a:r>
            <a:r>
              <a:rPr lang="en-US" dirty="0" smtClean="0"/>
              <a:t>)</a:t>
            </a:r>
            <a:endParaRPr lang="en-US" b="1" dirty="0" smtClean="0">
              <a:solidFill>
                <a:srgbClr val="004563"/>
              </a:solidFill>
            </a:endParaRPr>
          </a:p>
          <a:p>
            <a:pPr>
              <a:spcBef>
                <a:spcPts val="2000"/>
              </a:spcBef>
            </a:pPr>
            <a:r>
              <a:rPr lang="en-US" dirty="0" err="1" smtClean="0"/>
              <a:t>Administrador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Documentos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2475345" y="1841501"/>
            <a:ext cx="0" cy="3476624"/>
          </a:xfrm>
          <a:prstGeom prst="line">
            <a:avLst/>
          </a:prstGeom>
          <a:ln w="3175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CONFIDENTIALITY LEVEL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3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>
          <a:xfrm>
            <a:off x="494163" y="6511776"/>
            <a:ext cx="3144405" cy="214797"/>
          </a:xfrm>
        </p:spPr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iferay</a:t>
            </a:r>
            <a:r>
              <a:rPr lang="en-US" dirty="0" smtClean="0"/>
              <a:t> I  </a:t>
            </a:r>
            <a:r>
              <a:rPr lang="en-US" dirty="0" err="1" smtClean="0"/>
              <a:t>Octubre</a:t>
            </a:r>
            <a:r>
              <a:rPr lang="en-US" dirty="0" smtClean="0"/>
              <a:t>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err="1" smtClean="0"/>
              <a:t>Entendiendo</a:t>
            </a:r>
            <a:r>
              <a:rPr lang="en-US" dirty="0" smtClean="0"/>
              <a:t> </a:t>
            </a:r>
            <a:r>
              <a:rPr lang="en-US" dirty="0" err="1" smtClean="0"/>
              <a:t>Liferay</a:t>
            </a:r>
            <a:endParaRPr lang="en-US" dirty="0"/>
          </a:p>
        </p:txBody>
      </p:sp>
      <p:sp>
        <p:nvSpPr>
          <p:cNvPr id="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355193" y="6504495"/>
            <a:ext cx="2535793" cy="217823"/>
          </a:xfrm>
        </p:spPr>
        <p:txBody>
          <a:bodyPr/>
          <a:lstStyle/>
          <a:p>
            <a:pPr algn="l"/>
            <a:r>
              <a:rPr lang="fr-FR" dirty="0"/>
              <a:t>CONFIDENTIALITY LEVEL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noProof="1" smtClean="0"/>
              <a:t>Liferay como Gestor de Contenidos</a:t>
            </a:r>
          </a:p>
          <a:p>
            <a:pPr lvl="1"/>
            <a:r>
              <a:rPr lang="en-US" noProof="1" smtClean="0"/>
              <a:t>Administrador </a:t>
            </a:r>
            <a:r>
              <a:rPr lang="en-US" noProof="1"/>
              <a:t>de p</a:t>
            </a:r>
            <a:r>
              <a:rPr lang="en-US" noProof="1" smtClean="0"/>
              <a:t>áginas.</a:t>
            </a:r>
            <a:endParaRPr lang="en-US" noProof="1"/>
          </a:p>
          <a:p>
            <a:pPr lvl="1"/>
            <a:r>
              <a:rPr lang="en-US" noProof="1"/>
              <a:t>Administrador de </a:t>
            </a:r>
            <a:r>
              <a:rPr lang="en-US" noProof="1" smtClean="0"/>
              <a:t>contenido web.</a:t>
            </a:r>
          </a:p>
          <a:p>
            <a:pPr lvl="1"/>
            <a:r>
              <a:rPr lang="en-US" noProof="1" smtClean="0"/>
              <a:t>Administrador de documentos y multimedia.</a:t>
            </a:r>
          </a:p>
          <a:p>
            <a:pPr lvl="1"/>
            <a:r>
              <a:rPr lang="en-US" noProof="1" smtClean="0"/>
              <a:t>Compatibilidad con diferentes idiomas.</a:t>
            </a:r>
          </a:p>
          <a:p>
            <a:pPr lvl="1"/>
            <a:endParaRPr lang="en-US" noProof="1"/>
          </a:p>
          <a:p>
            <a:r>
              <a:rPr lang="en-US" noProof="1" smtClean="0"/>
              <a:t>Liferay como Plataforma Desarrollo</a:t>
            </a:r>
          </a:p>
          <a:p>
            <a:pPr lvl="1"/>
            <a:r>
              <a:rPr lang="en-US" noProof="1" smtClean="0"/>
              <a:t>Creación de portlets.</a:t>
            </a:r>
          </a:p>
          <a:p>
            <a:pPr lvl="2"/>
            <a:r>
              <a:rPr lang="en-US" noProof="1" smtClean="0"/>
              <a:t>Java,MVC,JSP,JSF,Velocity,XML, etc.</a:t>
            </a:r>
          </a:p>
          <a:p>
            <a:pPr lvl="1"/>
            <a:r>
              <a:rPr lang="en-US" noProof="1" smtClean="0"/>
              <a:t>Creación de temas de apariencia (responsive).</a:t>
            </a:r>
          </a:p>
          <a:p>
            <a:pPr lvl="1"/>
            <a:endParaRPr lang="en-US" noProof="1" smtClean="0"/>
          </a:p>
          <a:p>
            <a:r>
              <a:rPr lang="en-US" noProof="1" smtClean="0"/>
              <a:t>Liferay como Portalizador</a:t>
            </a:r>
          </a:p>
          <a:p>
            <a:pPr lvl="1"/>
            <a:r>
              <a:rPr lang="en-US" noProof="1" smtClean="0"/>
              <a:t>Administrador multiples entornos lógicos (instancias).</a:t>
            </a:r>
          </a:p>
          <a:p>
            <a:pPr lvl="1"/>
            <a:r>
              <a:rPr lang="en-US" noProof="1" smtClean="0"/>
              <a:t>Administrador de multiples sitios/portales.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995" y="331681"/>
            <a:ext cx="7681293" cy="338137"/>
          </a:xfrm>
        </p:spPr>
        <p:txBody>
          <a:bodyPr/>
          <a:lstStyle/>
          <a:p>
            <a:r>
              <a:rPr lang="en-US" dirty="0" smtClean="0"/>
              <a:t>ENTENDIDENO LIFERAY</a:t>
            </a:r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Liferay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CONFIDENTIALITY LEVEL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en-US" smtClean="0"/>
              <a:pPr/>
              <a:t>5</a:t>
            </a:fld>
            <a:r>
              <a:rPr lang="en-US" dirty="0" smtClean="0"/>
              <a:t>   |  </a:t>
            </a:r>
            <a:endParaRPr lang="en-US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Liferay</a:t>
            </a:r>
            <a:r>
              <a:rPr lang="en-US" dirty="0" smtClean="0"/>
              <a:t> </a:t>
            </a:r>
            <a:r>
              <a:rPr lang="en-US" dirty="0"/>
              <a:t>I  </a:t>
            </a:r>
            <a:r>
              <a:rPr lang="en-US" dirty="0" err="1"/>
              <a:t>Octubre</a:t>
            </a:r>
            <a:r>
              <a:rPr lang="en-US" dirty="0"/>
              <a:t> 2015</a:t>
            </a:r>
          </a:p>
        </p:txBody>
      </p:sp>
      <p:pic>
        <p:nvPicPr>
          <p:cNvPr id="4" name="Imagen 3" descr="image_galle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44" y="2374900"/>
            <a:ext cx="4198056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25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Instancia</a:t>
            </a:r>
            <a:r>
              <a:rPr lang="en-US" dirty="0"/>
              <a:t>, </a:t>
            </a:r>
            <a:r>
              <a:rPr lang="en-US" dirty="0" err="1"/>
              <a:t>Sitio</a:t>
            </a:r>
            <a:r>
              <a:rPr lang="en-US" dirty="0"/>
              <a:t>/</a:t>
            </a:r>
            <a:r>
              <a:rPr lang="en-US" dirty="0" err="1"/>
              <a:t>Organización</a:t>
            </a:r>
            <a:r>
              <a:rPr lang="en-US" dirty="0"/>
              <a:t>, </a:t>
            </a:r>
            <a:r>
              <a:rPr lang="en-US" dirty="0" err="1"/>
              <a:t>Página</a:t>
            </a:r>
            <a:r>
              <a:rPr lang="en-US" dirty="0"/>
              <a:t>, </a:t>
            </a:r>
            <a:r>
              <a:rPr lang="en-US" dirty="0" err="1"/>
              <a:t>Portlet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err="1"/>
              <a:t>Conceptos</a:t>
            </a:r>
            <a:r>
              <a:rPr lang="en-US" dirty="0"/>
              <a:t> </a:t>
            </a:r>
            <a:r>
              <a:rPr lang="en-US" dirty="0" err="1" smtClean="0"/>
              <a:t>básicos</a:t>
            </a:r>
            <a:r>
              <a:rPr lang="en-US" dirty="0" smtClean="0"/>
              <a:t> </a:t>
            </a:r>
            <a:r>
              <a:rPr lang="en-US" dirty="0" err="1" smtClean="0"/>
              <a:t>Liferay</a:t>
            </a:r>
            <a:endParaRPr lang="en-US" dirty="0"/>
          </a:p>
        </p:txBody>
      </p:sp>
      <p:sp>
        <p:nvSpPr>
          <p:cNvPr id="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355193" y="6504495"/>
            <a:ext cx="2535793" cy="217823"/>
          </a:xfrm>
        </p:spPr>
        <p:txBody>
          <a:bodyPr/>
          <a:lstStyle/>
          <a:p>
            <a:pPr algn="l"/>
            <a:r>
              <a:rPr lang="fr-FR" dirty="0"/>
              <a:t>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18944791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Instancia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Sitio</a:t>
            </a:r>
            <a:r>
              <a:rPr lang="en-US" dirty="0" smtClean="0"/>
              <a:t> /</a:t>
            </a:r>
          </a:p>
          <a:p>
            <a:r>
              <a:rPr lang="en-US" dirty="0" err="1" smtClean="0"/>
              <a:t>Organización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Página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Réplica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 de </a:t>
            </a:r>
            <a:r>
              <a:rPr lang="en-US" dirty="0" err="1" smtClean="0"/>
              <a:t>Liferay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Múltiples</a:t>
            </a:r>
            <a:r>
              <a:rPr lang="en-US" dirty="0" smtClean="0"/>
              <a:t> e </a:t>
            </a:r>
            <a:r>
              <a:rPr lang="en-US" dirty="0" err="1" smtClean="0"/>
              <a:t>independientes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Solo se </a:t>
            </a:r>
            <a:r>
              <a:rPr lang="en-US" dirty="0" err="1" smtClean="0"/>
              <a:t>configura</a:t>
            </a:r>
            <a:r>
              <a:rPr lang="en-US" dirty="0" smtClean="0"/>
              <a:t> un </a:t>
            </a:r>
            <a:r>
              <a:rPr lang="en-US" dirty="0" err="1" smtClean="0"/>
              <a:t>dominio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Ej</a:t>
            </a:r>
            <a:r>
              <a:rPr lang="en-US" dirty="0" smtClean="0"/>
              <a:t>. </a:t>
            </a:r>
            <a:r>
              <a:rPr lang="en-US" dirty="0" err="1"/>
              <a:t>a</a:t>
            </a:r>
            <a:r>
              <a:rPr lang="en-US" dirty="0" err="1" smtClean="0"/>
              <a:t>xa.mx</a:t>
            </a:r>
            <a:r>
              <a:rPr lang="en-US" dirty="0" smtClean="0"/>
              <a:t>/</a:t>
            </a:r>
            <a:r>
              <a:rPr lang="en-US" dirty="0" err="1" smtClean="0"/>
              <a:t>distribuidores.axa.com.mx</a:t>
            </a:r>
            <a:endParaRPr lang="en-US" dirty="0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grupo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páginas</a:t>
            </a:r>
            <a:r>
              <a:rPr lang="en-US" dirty="0"/>
              <a:t> </a:t>
            </a:r>
            <a:r>
              <a:rPr lang="en-US" dirty="0" err="1" smtClean="0"/>
              <a:t>organizadas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err="1" smtClean="0"/>
              <a:t>á</a:t>
            </a:r>
            <a:r>
              <a:rPr lang="en-US" dirty="0" err="1" smtClean="0"/>
              <a:t>rquica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Contenido</a:t>
            </a:r>
            <a:r>
              <a:rPr lang="en-US" dirty="0" smtClean="0"/>
              <a:t> </a:t>
            </a:r>
            <a:r>
              <a:rPr lang="en-US" dirty="0" smtClean="0"/>
              <a:t>web (</a:t>
            </a:r>
            <a:r>
              <a:rPr lang="en-US" dirty="0" smtClean="0"/>
              <a:t>HTML) y </a:t>
            </a:r>
            <a:r>
              <a:rPr lang="es-ES_tradnl" dirty="0" smtClean="0"/>
              <a:t>contenido</a:t>
            </a:r>
            <a:r>
              <a:rPr lang="en-US" dirty="0" smtClean="0"/>
              <a:t> </a:t>
            </a:r>
            <a:r>
              <a:rPr lang="en-US" dirty="0" smtClean="0"/>
              <a:t>multimedia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portal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visualizar</a:t>
            </a:r>
            <a:r>
              <a:rPr lang="en-US" dirty="0" smtClean="0"/>
              <a:t> </a:t>
            </a:r>
            <a:r>
              <a:rPr lang="en-US" dirty="0" err="1" smtClean="0"/>
              <a:t>contenido</a:t>
            </a:r>
            <a:r>
              <a:rPr lang="en-US" dirty="0" smtClean="0"/>
              <a:t> HTML y/o </a:t>
            </a:r>
            <a:r>
              <a:rPr lang="en-US" dirty="0" smtClean="0"/>
              <a:t>multimedia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conformado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lantillas</a:t>
            </a:r>
            <a:r>
              <a:rPr lang="en-US" dirty="0" smtClean="0"/>
              <a:t> </a:t>
            </a:r>
            <a:r>
              <a:rPr lang="en-US" dirty="0" smtClean="0"/>
              <a:t>TPL.</a:t>
            </a:r>
          </a:p>
          <a:p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plantillas</a:t>
            </a:r>
            <a:r>
              <a:rPr lang="en-US" dirty="0" smtClean="0"/>
              <a:t> </a:t>
            </a:r>
            <a:r>
              <a:rPr lang="en-US" dirty="0" err="1" smtClean="0"/>
              <a:t>insertamos</a:t>
            </a:r>
            <a:r>
              <a:rPr lang="en-US" dirty="0" smtClean="0"/>
              <a:t> </a:t>
            </a:r>
            <a:r>
              <a:rPr lang="en-US" dirty="0" err="1" smtClean="0"/>
              <a:t>portlets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Públicas</a:t>
            </a:r>
            <a:r>
              <a:rPr lang="en-US" dirty="0" smtClean="0"/>
              <a:t>/</a:t>
            </a:r>
            <a:r>
              <a:rPr lang="en-US" dirty="0" err="1"/>
              <a:t>p</a:t>
            </a:r>
            <a:r>
              <a:rPr lang="en-US" dirty="0" err="1" smtClean="0"/>
              <a:t>rivadas</a:t>
            </a:r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CONCEPTOS BÁSICOS</a:t>
            </a:r>
            <a:endParaRPr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RECURSOS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CONFIDENTIALITY LEVEL</a:t>
            </a:r>
            <a:endParaRPr lang="en-US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en-US" smtClean="0"/>
              <a:pPr/>
              <a:t>7</a:t>
            </a:fld>
            <a:r>
              <a:rPr lang="en-US" smtClean="0"/>
              <a:t>   |  </a:t>
            </a:r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7"/>
          </p:nvPr>
        </p:nvSpPr>
        <p:spPr>
          <a:xfrm>
            <a:off x="586290" y="6511776"/>
            <a:ext cx="2858550" cy="214797"/>
          </a:xfrm>
        </p:spPr>
        <p:txBody>
          <a:bodyPr/>
          <a:lstStyle/>
          <a:p>
            <a:r>
              <a:rPr lang="en-US" dirty="0" err="1"/>
              <a:t>Liferay</a:t>
            </a:r>
            <a:r>
              <a:rPr lang="en-US" dirty="0"/>
              <a:t> I  </a:t>
            </a:r>
            <a:r>
              <a:rPr lang="en-US" dirty="0" err="1"/>
              <a:t>Octubre</a:t>
            </a:r>
            <a:r>
              <a:rPr lang="en-US" dirty="0"/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37056926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PORTLET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HOOK/EXT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LAYOUT TPL/THEME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Apliación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Java </a:t>
            </a:r>
            <a:r>
              <a:rPr lang="en-US" dirty="0" err="1" smtClean="0"/>
              <a:t>Portlet</a:t>
            </a:r>
            <a:r>
              <a:rPr lang="en-US" dirty="0" smtClean="0"/>
              <a:t> Specification JSR-</a:t>
            </a:r>
            <a:r>
              <a:rPr lang="en-US" dirty="0" smtClean="0"/>
              <a:t>286.</a:t>
            </a:r>
            <a:endParaRPr lang="en-US" dirty="0" smtClean="0"/>
          </a:p>
          <a:p>
            <a:r>
              <a:rPr lang="en-US" dirty="0" smtClean="0"/>
              <a:t>Java, JSP, JSF, Velocity, XML, XSL, etc.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Plugin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funcionalidad</a:t>
            </a:r>
            <a:r>
              <a:rPr lang="en-US" dirty="0" smtClean="0"/>
              <a:t> </a:t>
            </a:r>
            <a:r>
              <a:rPr lang="en-US" dirty="0" err="1" smtClean="0"/>
              <a:t>nativa</a:t>
            </a:r>
            <a:r>
              <a:rPr lang="en-US" dirty="0" smtClean="0"/>
              <a:t> de los </a:t>
            </a:r>
            <a:r>
              <a:rPr lang="en-US" dirty="0" err="1" smtClean="0"/>
              <a:t>portlets</a:t>
            </a:r>
            <a:r>
              <a:rPr lang="en-US" dirty="0"/>
              <a:t> </a:t>
            </a:r>
            <a:r>
              <a:rPr lang="en-US" dirty="0" smtClean="0"/>
              <a:t>o portal.</a:t>
            </a:r>
          </a:p>
          <a:p>
            <a:r>
              <a:rPr lang="es-ES_tradnl" dirty="0" smtClean="0"/>
              <a:t>Agregar nueva funcionalidad al portal o </a:t>
            </a:r>
            <a:r>
              <a:rPr lang="es-ES_tradnl" dirty="0" err="1"/>
              <a:t>c</a:t>
            </a:r>
            <a:r>
              <a:rPr lang="es-ES_tradnl" dirty="0" err="1" smtClean="0"/>
              <a:t>ore</a:t>
            </a:r>
            <a:r>
              <a:rPr lang="es-ES_tradnl" dirty="0" smtClean="0"/>
              <a:t>.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Plantilla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conforma</a:t>
            </a:r>
            <a:r>
              <a:rPr lang="en-US" dirty="0" smtClean="0"/>
              <a:t> la </a:t>
            </a:r>
            <a:r>
              <a:rPr lang="en-US" dirty="0" err="1" smtClean="0"/>
              <a:t>estructura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conformado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Plantillas</a:t>
            </a:r>
            <a:r>
              <a:rPr lang="en-US" dirty="0" smtClean="0"/>
              <a:t> TPL.</a:t>
            </a:r>
          </a:p>
          <a:p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plantillas</a:t>
            </a:r>
            <a:r>
              <a:rPr lang="en-US" dirty="0" smtClean="0"/>
              <a:t> </a:t>
            </a:r>
            <a:r>
              <a:rPr lang="en-US" dirty="0" err="1" smtClean="0"/>
              <a:t>insertamos</a:t>
            </a:r>
            <a:r>
              <a:rPr lang="en-US" dirty="0" smtClean="0"/>
              <a:t> </a:t>
            </a:r>
            <a:r>
              <a:rPr lang="en-US" dirty="0" err="1" smtClean="0"/>
              <a:t>portlets</a:t>
            </a:r>
            <a:r>
              <a:rPr lang="en-US" dirty="0" smtClean="0"/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CONCEPTOS BÁSICOS</a:t>
            </a:r>
            <a:endParaRPr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CONFIDENTIALITY LEVEL</a:t>
            </a:r>
            <a:endParaRPr lang="en-US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en-US" smtClean="0"/>
              <a:pPr/>
              <a:t>8</a:t>
            </a:fld>
            <a:r>
              <a:rPr lang="en-US" smtClean="0"/>
              <a:t>   |  </a:t>
            </a:r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err="1"/>
              <a:t>Liferay</a:t>
            </a:r>
            <a:r>
              <a:rPr lang="en-US" dirty="0"/>
              <a:t> I  </a:t>
            </a:r>
            <a:r>
              <a:rPr lang="en-US" dirty="0" err="1"/>
              <a:t>Octubre</a:t>
            </a:r>
            <a:r>
              <a:rPr lang="en-US" dirty="0"/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1564559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CONCEPTOS BÁSICOS</a:t>
            </a:r>
          </a:p>
        </p:txBody>
      </p:sp>
      <p:sp>
        <p:nvSpPr>
          <p:cNvPr id="135" name="Espace réservé de la date 13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CONFIDENTIALITY LEVEL</a:t>
            </a:r>
          </a:p>
        </p:txBody>
      </p:sp>
      <p:sp>
        <p:nvSpPr>
          <p:cNvPr id="136" name="Espace réservé du numéro de diapositive 1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9</a:t>
            </a:fld>
            <a:r>
              <a:rPr lang="fr-FR" smtClean="0"/>
              <a:t>   |  </a:t>
            </a:r>
            <a:endParaRPr lang="fr-FR"/>
          </a:p>
        </p:txBody>
      </p:sp>
      <p:sp>
        <p:nvSpPr>
          <p:cNvPr id="137" name="Espace réservé du pied de page 1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Liferay</a:t>
            </a:r>
            <a:r>
              <a:rPr lang="en-US" dirty="0"/>
              <a:t> I  </a:t>
            </a:r>
            <a:r>
              <a:rPr lang="en-US" dirty="0" err="1"/>
              <a:t>Octubre</a:t>
            </a:r>
            <a:r>
              <a:rPr lang="en-US" dirty="0"/>
              <a:t> 2015 </a:t>
            </a:r>
          </a:p>
        </p:txBody>
      </p:sp>
      <p:pic>
        <p:nvPicPr>
          <p:cNvPr id="2" name="Imagen 1" descr="layout_tp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7" y="1282700"/>
            <a:ext cx="782261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19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PT_AXA_EN[1]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plate_PPT_AXA_VF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template_PPT_AXA_EN[1]</Template>
  <TotalTime>1342</TotalTime>
  <Words>1590</Words>
  <Application>Microsoft Macintosh PowerPoint</Application>
  <PresentationFormat>Presentación en pantalla (4:3)</PresentationFormat>
  <Paragraphs>206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template_PPT_AXA_EN[1]</vt:lpstr>
      <vt:lpstr>template_PPT_AXA_VF</vt:lpstr>
      <vt:lpstr>Liferay</vt:lpstr>
      <vt:lpstr> Liferay como líder en portales por sexto año consecutivo.</vt:lpstr>
      <vt:lpstr>TEMARIO</vt:lpstr>
      <vt:lpstr>Presentación de PowerPoint</vt:lpstr>
      <vt:lpstr>ENTENDIDENO LIFERAY</vt:lpstr>
      <vt:lpstr>Presentación de PowerPoint</vt:lpstr>
      <vt:lpstr>CONCEPTOS BÁSICOS</vt:lpstr>
      <vt:lpstr>CONCEPTOS BÁSICOS</vt:lpstr>
      <vt:lpstr>CONCEPTOS BÁSICOS</vt:lpstr>
      <vt:lpstr>CONCEPTOS BÁSICOS</vt:lpstr>
      <vt:lpstr>Presentación de PowerPoint</vt:lpstr>
      <vt:lpstr>GESTOR DE CONTENIDOS</vt:lpstr>
      <vt:lpstr>GESTOR DE CONTENIDOS</vt:lpstr>
      <vt:lpstr>Presentación de PowerPoint</vt:lpstr>
      <vt:lpstr>ADMINISTRADOR DE DOCUMENTOS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mxi02002071a</dc:creator>
  <cp:lastModifiedBy>Ivan iecedillo@gmail.com</cp:lastModifiedBy>
  <cp:revision>71</cp:revision>
  <cp:lastPrinted>2014-10-09T09:53:38Z</cp:lastPrinted>
  <dcterms:created xsi:type="dcterms:W3CDTF">2014-10-29T14:31:08Z</dcterms:created>
  <dcterms:modified xsi:type="dcterms:W3CDTF">2015-10-06T13:24:05Z</dcterms:modified>
</cp:coreProperties>
</file>